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88" r:id="rId3"/>
    <p:sldId id="375" r:id="rId4"/>
    <p:sldId id="380" r:id="rId5"/>
    <p:sldId id="381" r:id="rId6"/>
    <p:sldId id="398" r:id="rId7"/>
    <p:sldId id="397" r:id="rId8"/>
    <p:sldId id="385" r:id="rId9"/>
    <p:sldId id="386" r:id="rId10"/>
    <p:sldId id="376" r:id="rId11"/>
    <p:sldId id="399" r:id="rId12"/>
    <p:sldId id="395" r:id="rId13"/>
    <p:sldId id="400" r:id="rId14"/>
    <p:sldId id="389" r:id="rId15"/>
    <p:sldId id="393" r:id="rId16"/>
    <p:sldId id="382" r:id="rId17"/>
    <p:sldId id="364" r:id="rId18"/>
    <p:sldId id="401" r:id="rId19"/>
    <p:sldId id="402" r:id="rId20"/>
    <p:sldId id="403" r:id="rId21"/>
    <p:sldId id="404" r:id="rId22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Wilkins" userId="4f1cbe5ae1c3cc53" providerId="LiveId" clId="{CFEE13C8-C838-4D5D-9494-2A07978730A8}"/>
    <pc:docChg chg="modSld">
      <pc:chgData name="Steve Wilkins" userId="4f1cbe5ae1c3cc53" providerId="LiveId" clId="{CFEE13C8-C838-4D5D-9494-2A07978730A8}" dt="2018-01-22T21:48:15.835" v="210" actId="20577"/>
      <pc:docMkLst>
        <pc:docMk/>
      </pc:docMkLst>
      <pc:sldChg chg="modSp">
        <pc:chgData name="Steve Wilkins" userId="4f1cbe5ae1c3cc53" providerId="LiveId" clId="{CFEE13C8-C838-4D5D-9494-2A07978730A8}" dt="2018-01-22T21:43:17.641" v="25" actId="14100"/>
        <pc:sldMkLst>
          <pc:docMk/>
          <pc:sldMk cId="0" sldId="256"/>
        </pc:sldMkLst>
        <pc:spChg chg="mod">
          <ac:chgData name="Steve Wilkins" userId="4f1cbe5ae1c3cc53" providerId="LiveId" clId="{CFEE13C8-C838-4D5D-9494-2A07978730A8}" dt="2018-01-22T21:42:34.027" v="19" actId="20577"/>
          <ac:spMkLst>
            <pc:docMk/>
            <pc:sldMk cId="0" sldId="256"/>
            <ac:spMk id="63" creationId="{00000000-0000-0000-0000-000000000000}"/>
          </ac:spMkLst>
        </pc:spChg>
        <pc:picChg chg="mod">
          <ac:chgData name="Steve Wilkins" userId="4f1cbe5ae1c3cc53" providerId="LiveId" clId="{CFEE13C8-C838-4D5D-9494-2A07978730A8}" dt="2018-01-22T21:43:17.641" v="25" actId="14100"/>
          <ac:picMkLst>
            <pc:docMk/>
            <pc:sldMk cId="0" sldId="256"/>
            <ac:picMk id="4" creationId="{5E753298-6DE6-4A3B-A7C7-AC053C763E4F}"/>
          </ac:picMkLst>
        </pc:picChg>
      </pc:sldChg>
      <pc:sldChg chg="modSp">
        <pc:chgData name="Steve Wilkins" userId="4f1cbe5ae1c3cc53" providerId="LiveId" clId="{CFEE13C8-C838-4D5D-9494-2A07978730A8}" dt="2018-01-22T21:47:05.186" v="80" actId="14826"/>
        <pc:sldMkLst>
          <pc:docMk/>
          <pc:sldMk cId="1139871850" sldId="376"/>
        </pc:sldMkLst>
        <pc:spChg chg="mod">
          <ac:chgData name="Steve Wilkins" userId="4f1cbe5ae1c3cc53" providerId="LiveId" clId="{CFEE13C8-C838-4D5D-9494-2A07978730A8}" dt="2018-01-22T21:45:44.812" v="78" actId="6549"/>
          <ac:spMkLst>
            <pc:docMk/>
            <pc:sldMk cId="1139871850" sldId="376"/>
            <ac:spMk id="69" creationId="{00000000-0000-0000-0000-000000000000}"/>
          </ac:spMkLst>
        </pc:spChg>
        <pc:picChg chg="mod">
          <ac:chgData name="Steve Wilkins" userId="4f1cbe5ae1c3cc53" providerId="LiveId" clId="{CFEE13C8-C838-4D5D-9494-2A07978730A8}" dt="2018-01-22T21:46:44.109" v="79" actId="14826"/>
          <ac:picMkLst>
            <pc:docMk/>
            <pc:sldMk cId="1139871850" sldId="376"/>
            <ac:picMk id="3" creationId="{A14C9DBF-A72C-4681-9524-0CC350199DCA}"/>
          </ac:picMkLst>
        </pc:picChg>
        <pc:picChg chg="mod">
          <ac:chgData name="Steve Wilkins" userId="4f1cbe5ae1c3cc53" providerId="LiveId" clId="{CFEE13C8-C838-4D5D-9494-2A07978730A8}" dt="2018-01-22T21:47:05.186" v="80" actId="14826"/>
          <ac:picMkLst>
            <pc:docMk/>
            <pc:sldMk cId="1139871850" sldId="376"/>
            <ac:picMk id="5" creationId="{F0CF1C01-9A6D-4EDA-AEAE-8B39C588ABB2}"/>
          </ac:picMkLst>
        </pc:picChg>
      </pc:sldChg>
      <pc:sldChg chg="modSp">
        <pc:chgData name="Steve Wilkins" userId="4f1cbe5ae1c3cc53" providerId="LiveId" clId="{CFEE13C8-C838-4D5D-9494-2A07978730A8}" dt="2018-01-22T21:48:15.835" v="210" actId="20577"/>
        <pc:sldMkLst>
          <pc:docMk/>
          <pc:sldMk cId="2069424431" sldId="395"/>
        </pc:sldMkLst>
        <pc:spChg chg="mod">
          <ac:chgData name="Steve Wilkins" userId="4f1cbe5ae1c3cc53" providerId="LiveId" clId="{CFEE13C8-C838-4D5D-9494-2A07978730A8}" dt="2018-01-22T21:48:15.835" v="210" actId="20577"/>
          <ac:spMkLst>
            <pc:docMk/>
            <pc:sldMk cId="2069424431" sldId="395"/>
            <ac:spMk id="69" creationId="{00000000-0000-0000-0000-000000000000}"/>
          </ac:spMkLst>
        </pc:spChg>
      </pc:sldChg>
    </pc:docChg>
  </pc:docChgLst>
  <pc:docChgLst>
    <pc:chgData userId="4f1cbe5ae1c3cc53" providerId="LiveId" clId="{7C66CBF5-7661-4DE3-8303-0250BCC00B61}"/>
    <pc:docChg chg="undo custSel addSld modSld sldOrd">
      <pc:chgData name="" userId="4f1cbe5ae1c3cc53" providerId="LiveId" clId="{7C66CBF5-7661-4DE3-8303-0250BCC00B61}" dt="2018-02-05T12:17:52.130" v="2196" actId="20577"/>
      <pc:docMkLst>
        <pc:docMk/>
      </pc:docMkLst>
      <pc:sldChg chg="modSp">
        <pc:chgData name="" userId="4f1cbe5ae1c3cc53" providerId="LiveId" clId="{7C66CBF5-7661-4DE3-8303-0250BCC00B61}" dt="2018-02-05T11:01:45.116" v="25" actId="14100"/>
        <pc:sldMkLst>
          <pc:docMk/>
          <pc:sldMk cId="0" sldId="256"/>
        </pc:sldMkLst>
        <pc:spChg chg="mod">
          <ac:chgData name="" userId="4f1cbe5ae1c3cc53" providerId="LiveId" clId="{7C66CBF5-7661-4DE3-8303-0250BCC00B61}" dt="2018-02-05T11:01:11.236" v="18" actId="20577"/>
          <ac:spMkLst>
            <pc:docMk/>
            <pc:sldMk cId="0" sldId="256"/>
            <ac:spMk id="63" creationId="{00000000-0000-0000-0000-000000000000}"/>
          </ac:spMkLst>
        </pc:spChg>
        <pc:picChg chg="mod">
          <ac:chgData name="" userId="4f1cbe5ae1c3cc53" providerId="LiveId" clId="{7C66CBF5-7661-4DE3-8303-0250BCC00B61}" dt="2018-02-05T11:01:45.116" v="25" actId="14100"/>
          <ac:picMkLst>
            <pc:docMk/>
            <pc:sldMk cId="0" sldId="256"/>
            <ac:picMk id="4" creationId="{5E753298-6DE6-4A3B-A7C7-AC053C763E4F}"/>
          </ac:picMkLst>
        </pc:picChg>
      </pc:sldChg>
      <pc:sldChg chg="modSp">
        <pc:chgData name="" userId="4f1cbe5ae1c3cc53" providerId="LiveId" clId="{7C66CBF5-7661-4DE3-8303-0250BCC00B61}" dt="2018-02-05T11:37:53.425" v="1125" actId="20577"/>
        <pc:sldMkLst>
          <pc:docMk/>
          <pc:sldMk cId="1094053850" sldId="375"/>
        </pc:sldMkLst>
        <pc:spChg chg="mod">
          <ac:chgData name="" userId="4f1cbe5ae1c3cc53" providerId="LiveId" clId="{7C66CBF5-7661-4DE3-8303-0250BCC00B61}" dt="2018-02-05T11:37:53.425" v="1125" actId="20577"/>
          <ac:spMkLst>
            <pc:docMk/>
            <pc:sldMk cId="1094053850" sldId="375"/>
            <ac:spMk id="69" creationId="{00000000-0000-0000-0000-000000000000}"/>
          </ac:spMkLst>
        </pc:spChg>
      </pc:sldChg>
      <pc:sldChg chg="modSp">
        <pc:chgData name="" userId="4f1cbe5ae1c3cc53" providerId="LiveId" clId="{7C66CBF5-7661-4DE3-8303-0250BCC00B61}" dt="2018-02-05T11:27:54.777" v="436" actId="20577"/>
        <pc:sldMkLst>
          <pc:docMk/>
          <pc:sldMk cId="1139871850" sldId="376"/>
        </pc:sldMkLst>
        <pc:spChg chg="mod">
          <ac:chgData name="" userId="4f1cbe5ae1c3cc53" providerId="LiveId" clId="{7C66CBF5-7661-4DE3-8303-0250BCC00B61}" dt="2018-02-05T11:27:54.777" v="436" actId="20577"/>
          <ac:spMkLst>
            <pc:docMk/>
            <pc:sldMk cId="1139871850" sldId="376"/>
            <ac:spMk id="69" creationId="{00000000-0000-0000-0000-000000000000}"/>
          </ac:spMkLst>
        </pc:spChg>
      </pc:sldChg>
      <pc:sldChg chg="ord">
        <pc:chgData name="" userId="4f1cbe5ae1c3cc53" providerId="LiveId" clId="{7C66CBF5-7661-4DE3-8303-0250BCC00B61}" dt="2018-02-05T12:16:27.978" v="2174" actId="20577"/>
        <pc:sldMkLst>
          <pc:docMk/>
          <pc:sldMk cId="153233746" sldId="380"/>
        </pc:sldMkLst>
      </pc:sldChg>
      <pc:sldChg chg="modSp ord">
        <pc:chgData name="" userId="4f1cbe5ae1c3cc53" providerId="LiveId" clId="{7C66CBF5-7661-4DE3-8303-0250BCC00B61}" dt="2018-02-05T12:17:52.130" v="2196" actId="20577"/>
        <pc:sldMkLst>
          <pc:docMk/>
          <pc:sldMk cId="2356067139" sldId="381"/>
        </pc:sldMkLst>
        <pc:spChg chg="mod">
          <ac:chgData name="" userId="4f1cbe5ae1c3cc53" providerId="LiveId" clId="{7C66CBF5-7661-4DE3-8303-0250BCC00B61}" dt="2018-02-05T12:17:52.130" v="2196" actId="20577"/>
          <ac:spMkLst>
            <pc:docMk/>
            <pc:sldMk cId="2356067139" sldId="381"/>
            <ac:spMk id="6" creationId="{5AD00A01-2AFF-482C-8BFE-9E0D7721DD8B}"/>
          </ac:spMkLst>
        </pc:spChg>
      </pc:sldChg>
      <pc:sldChg chg="addSp modSp">
        <pc:chgData name="" userId="4f1cbe5ae1c3cc53" providerId="LiveId" clId="{7C66CBF5-7661-4DE3-8303-0250BCC00B61}" dt="2018-02-05T12:12:32.991" v="2155" actId="1076"/>
        <pc:sldMkLst>
          <pc:docMk/>
          <pc:sldMk cId="753162335" sldId="385"/>
        </pc:sldMkLst>
        <pc:picChg chg="add mod">
          <ac:chgData name="" userId="4f1cbe5ae1c3cc53" providerId="LiveId" clId="{7C66CBF5-7661-4DE3-8303-0250BCC00B61}" dt="2018-02-05T12:12:32.991" v="2155" actId="1076"/>
          <ac:picMkLst>
            <pc:docMk/>
            <pc:sldMk cId="753162335" sldId="385"/>
            <ac:picMk id="3" creationId="{510DA0E3-81AA-4861-8BBA-F91C2F19094A}"/>
          </ac:picMkLst>
        </pc:picChg>
        <pc:picChg chg="mod">
          <ac:chgData name="" userId="4f1cbe5ae1c3cc53" providerId="LiveId" clId="{7C66CBF5-7661-4DE3-8303-0250BCC00B61}" dt="2018-02-05T12:12:24.174" v="2151" actId="1076"/>
          <ac:picMkLst>
            <pc:docMk/>
            <pc:sldMk cId="753162335" sldId="385"/>
            <ac:picMk id="8" creationId="{157E54FB-4426-4273-A078-A80AA00FDF83}"/>
          </ac:picMkLst>
        </pc:picChg>
        <pc:picChg chg="mod">
          <ac:chgData name="" userId="4f1cbe5ae1c3cc53" providerId="LiveId" clId="{7C66CBF5-7661-4DE3-8303-0250BCC00B61}" dt="2018-02-05T12:12:21.545" v="2150" actId="1076"/>
          <ac:picMkLst>
            <pc:docMk/>
            <pc:sldMk cId="753162335" sldId="385"/>
            <ac:picMk id="9" creationId="{0BB72136-561E-4158-AE8C-2039C8AC0353}"/>
          </ac:picMkLst>
        </pc:picChg>
        <pc:picChg chg="mod">
          <ac:chgData name="" userId="4f1cbe5ae1c3cc53" providerId="LiveId" clId="{7C66CBF5-7661-4DE3-8303-0250BCC00B61}" dt="2018-02-05T12:12:11.619" v="2146" actId="14100"/>
          <ac:picMkLst>
            <pc:docMk/>
            <pc:sldMk cId="753162335" sldId="385"/>
            <ac:picMk id="10" creationId="{FF7A1ABC-16BF-4A5F-B3A9-0B53BD089C73}"/>
          </ac:picMkLst>
        </pc:picChg>
      </pc:sldChg>
      <pc:sldChg chg="addSp modSp">
        <pc:chgData name="" userId="4f1cbe5ae1c3cc53" providerId="LiveId" clId="{7C66CBF5-7661-4DE3-8303-0250BCC00B61}" dt="2018-02-05T12:16:15.929" v="2173" actId="1076"/>
        <pc:sldMkLst>
          <pc:docMk/>
          <pc:sldMk cId="2041760043" sldId="386"/>
        </pc:sldMkLst>
        <pc:picChg chg="add mod">
          <ac:chgData name="" userId="4f1cbe5ae1c3cc53" providerId="LiveId" clId="{7C66CBF5-7661-4DE3-8303-0250BCC00B61}" dt="2018-02-05T12:14:46.021" v="2163" actId="1076"/>
          <ac:picMkLst>
            <pc:docMk/>
            <pc:sldMk cId="2041760043" sldId="386"/>
            <ac:picMk id="3" creationId="{5230255E-7819-4185-8DD2-B5C8B31D8540}"/>
          </ac:picMkLst>
        </pc:picChg>
        <pc:picChg chg="add mod">
          <ac:chgData name="" userId="4f1cbe5ae1c3cc53" providerId="LiveId" clId="{7C66CBF5-7661-4DE3-8303-0250BCC00B61}" dt="2018-02-05T12:15:09.403" v="2166" actId="1076"/>
          <ac:picMkLst>
            <pc:docMk/>
            <pc:sldMk cId="2041760043" sldId="386"/>
            <ac:picMk id="6" creationId="{48AC042B-AC83-47A2-AF2E-5A1A9ACF068A}"/>
          </ac:picMkLst>
        </pc:picChg>
        <pc:picChg chg="mod">
          <ac:chgData name="" userId="4f1cbe5ae1c3cc53" providerId="LiveId" clId="{7C66CBF5-7661-4DE3-8303-0250BCC00B61}" dt="2018-02-05T12:14:19.267" v="2156" actId="14100"/>
          <ac:picMkLst>
            <pc:docMk/>
            <pc:sldMk cId="2041760043" sldId="386"/>
            <ac:picMk id="7" creationId="{5009312E-FB08-4BCA-B0D8-7C597B0B22AA}"/>
          </ac:picMkLst>
        </pc:picChg>
        <pc:picChg chg="mod">
          <ac:chgData name="" userId="4f1cbe5ae1c3cc53" providerId="LiveId" clId="{7C66CBF5-7661-4DE3-8303-0250BCC00B61}" dt="2018-02-05T12:14:22.695" v="2158" actId="1076"/>
          <ac:picMkLst>
            <pc:docMk/>
            <pc:sldMk cId="2041760043" sldId="386"/>
            <ac:picMk id="9" creationId="{4D17B80B-6E72-4A75-BD00-21300FF292D8}"/>
          </ac:picMkLst>
        </pc:picChg>
        <pc:picChg chg="mod ord">
          <ac:chgData name="" userId="4f1cbe5ae1c3cc53" providerId="LiveId" clId="{7C66CBF5-7661-4DE3-8303-0250BCC00B61}" dt="2018-02-05T12:15:35.658" v="2170" actId="166"/>
          <ac:picMkLst>
            <pc:docMk/>
            <pc:sldMk cId="2041760043" sldId="386"/>
            <ac:picMk id="10" creationId="{7148125C-75CA-4837-B3EE-C2B8194EF9FA}"/>
          </ac:picMkLst>
        </pc:picChg>
        <pc:picChg chg="add mod">
          <ac:chgData name="" userId="4f1cbe5ae1c3cc53" providerId="LiveId" clId="{7C66CBF5-7661-4DE3-8303-0250BCC00B61}" dt="2018-02-05T12:15:31.861" v="2169" actId="1076"/>
          <ac:picMkLst>
            <pc:docMk/>
            <pc:sldMk cId="2041760043" sldId="386"/>
            <ac:picMk id="12" creationId="{404A3344-B1E3-4FFC-8F22-9081E75BCCCC}"/>
          </ac:picMkLst>
        </pc:picChg>
        <pc:picChg chg="add mod">
          <ac:chgData name="" userId="4f1cbe5ae1c3cc53" providerId="LiveId" clId="{7C66CBF5-7661-4DE3-8303-0250BCC00B61}" dt="2018-02-05T12:16:15.929" v="2173" actId="1076"/>
          <ac:picMkLst>
            <pc:docMk/>
            <pc:sldMk cId="2041760043" sldId="386"/>
            <ac:picMk id="14" creationId="{EE09F951-4C9D-4A84-8D0D-F8E8A6F943D3}"/>
          </ac:picMkLst>
        </pc:picChg>
      </pc:sldChg>
      <pc:sldChg chg="addSp delSp modSp">
        <pc:chgData name="" userId="4f1cbe5ae1c3cc53" providerId="LiveId" clId="{7C66CBF5-7661-4DE3-8303-0250BCC00B61}" dt="2018-02-05T11:36:53.223" v="1032" actId="20577"/>
        <pc:sldMkLst>
          <pc:docMk/>
          <pc:sldMk cId="2369964322" sldId="388"/>
        </pc:sldMkLst>
        <pc:spChg chg="add mod">
          <ac:chgData name="" userId="4f1cbe5ae1c3cc53" providerId="LiveId" clId="{7C66CBF5-7661-4DE3-8303-0250BCC00B61}" dt="2018-02-05T11:35:13.699" v="1016" actId="14100"/>
          <ac:spMkLst>
            <pc:docMk/>
            <pc:sldMk cId="2369964322" sldId="388"/>
            <ac:spMk id="12" creationId="{44FC22EC-316C-465F-9976-1445E64EB28F}"/>
          </ac:spMkLst>
        </pc:spChg>
        <pc:spChg chg="mod">
          <ac:chgData name="" userId="4f1cbe5ae1c3cc53" providerId="LiveId" clId="{7C66CBF5-7661-4DE3-8303-0250BCC00B61}" dt="2018-02-05T11:36:53.223" v="1032" actId="20577"/>
          <ac:spMkLst>
            <pc:docMk/>
            <pc:sldMk cId="2369964322" sldId="388"/>
            <ac:spMk id="69" creationId="{00000000-0000-0000-0000-000000000000}"/>
          </ac:spMkLst>
        </pc:spChg>
        <pc:picChg chg="add mod">
          <ac:chgData name="" userId="4f1cbe5ae1c3cc53" providerId="LiveId" clId="{7C66CBF5-7661-4DE3-8303-0250BCC00B61}" dt="2018-02-05T11:35:24.694" v="1017" actId="1076"/>
          <ac:picMkLst>
            <pc:docMk/>
            <pc:sldMk cId="2369964322" sldId="388"/>
            <ac:picMk id="3" creationId="{82AF4B58-320A-4320-8ABA-B20FCBCDBDBF}"/>
          </ac:picMkLst>
        </pc:picChg>
        <pc:picChg chg="mod">
          <ac:chgData name="" userId="4f1cbe5ae1c3cc53" providerId="LiveId" clId="{7C66CBF5-7661-4DE3-8303-0250BCC00B61}" dt="2018-02-05T11:08:30.935" v="94" actId="1076"/>
          <ac:picMkLst>
            <pc:docMk/>
            <pc:sldMk cId="2369964322" sldId="388"/>
            <ac:picMk id="4" creationId="{213B06EA-77AA-45AD-BB0B-5FF9CFBA447C}"/>
          </ac:picMkLst>
        </pc:picChg>
        <pc:picChg chg="mod">
          <ac:chgData name="" userId="4f1cbe5ae1c3cc53" providerId="LiveId" clId="{7C66CBF5-7661-4DE3-8303-0250BCC00B61}" dt="2018-02-05T11:08:55.984" v="99" actId="1076"/>
          <ac:picMkLst>
            <pc:docMk/>
            <pc:sldMk cId="2369964322" sldId="388"/>
            <ac:picMk id="7" creationId="{0525BCF7-8F02-4BC6-B95F-01689152D3EE}"/>
          </ac:picMkLst>
        </pc:picChg>
        <pc:picChg chg="mod">
          <ac:chgData name="" userId="4f1cbe5ae1c3cc53" providerId="LiveId" clId="{7C66CBF5-7661-4DE3-8303-0250BCC00B61}" dt="2018-02-05T11:23:31.020" v="107" actId="1076"/>
          <ac:picMkLst>
            <pc:docMk/>
            <pc:sldMk cId="2369964322" sldId="388"/>
            <ac:picMk id="8" creationId="{320FEB68-F2AC-46AB-A704-AA30D851BBDB}"/>
          </ac:picMkLst>
        </pc:picChg>
        <pc:picChg chg="mod">
          <ac:chgData name="" userId="4f1cbe5ae1c3cc53" providerId="LiveId" clId="{7C66CBF5-7661-4DE3-8303-0250BCC00B61}" dt="2018-02-05T11:23:31.359" v="108" actId="1076"/>
          <ac:picMkLst>
            <pc:docMk/>
            <pc:sldMk cId="2369964322" sldId="388"/>
            <ac:picMk id="9" creationId="{FF5AEA73-D5DD-4320-AE9E-C15B5087FAA2}"/>
          </ac:picMkLst>
        </pc:picChg>
        <pc:picChg chg="add del mod">
          <ac:chgData name="" userId="4f1cbe5ae1c3cc53" providerId="LiveId" clId="{7C66CBF5-7661-4DE3-8303-0250BCC00B61}" dt="2018-02-05T11:03:02.656" v="34" actId="478"/>
          <ac:picMkLst>
            <pc:docMk/>
            <pc:sldMk cId="2369964322" sldId="388"/>
            <ac:picMk id="10" creationId="{B91CFCFC-8B2D-46EF-A0A9-60BC63D9E97B}"/>
          </ac:picMkLst>
        </pc:picChg>
        <pc:picChg chg="mod">
          <ac:chgData name="" userId="4f1cbe5ae1c3cc53" providerId="LiveId" clId="{7C66CBF5-7661-4DE3-8303-0250BCC00B61}" dt="2018-02-05T11:35:32.294" v="1018" actId="1076"/>
          <ac:picMkLst>
            <pc:docMk/>
            <pc:sldMk cId="2369964322" sldId="388"/>
            <ac:picMk id="11" creationId="{E1FC1464-6D7F-4B8B-92BD-FE6E72A86744}"/>
          </ac:picMkLst>
        </pc:picChg>
      </pc:sldChg>
      <pc:sldChg chg="modTransition">
        <pc:chgData name="" userId="4f1cbe5ae1c3cc53" providerId="LiveId" clId="{7C66CBF5-7661-4DE3-8303-0250BCC00B61}" dt="2018-02-05T11:32:41.660" v="829" actId="20577"/>
        <pc:sldMkLst>
          <pc:docMk/>
          <pc:sldMk cId="3593868973" sldId="389"/>
        </pc:sldMkLst>
      </pc:sldChg>
      <pc:sldChg chg="modSp modTransition">
        <pc:chgData name="" userId="4f1cbe5ae1c3cc53" providerId="LiveId" clId="{7C66CBF5-7661-4DE3-8303-0250BCC00B61}" dt="2018-02-05T11:28:44.806" v="501" actId="20577"/>
        <pc:sldMkLst>
          <pc:docMk/>
          <pc:sldMk cId="2069424431" sldId="395"/>
        </pc:sldMkLst>
        <pc:spChg chg="mod">
          <ac:chgData name="" userId="4f1cbe5ae1c3cc53" providerId="LiveId" clId="{7C66CBF5-7661-4DE3-8303-0250BCC00B61}" dt="2018-02-05T11:28:44.806" v="501" actId="20577"/>
          <ac:spMkLst>
            <pc:docMk/>
            <pc:sldMk cId="2069424431" sldId="395"/>
            <ac:spMk id="69" creationId="{00000000-0000-0000-0000-000000000000}"/>
          </ac:spMkLst>
        </pc:spChg>
      </pc:sldChg>
      <pc:sldChg chg="addSp delSp modSp add ord">
        <pc:chgData name="" userId="4f1cbe5ae1c3cc53" providerId="LiveId" clId="{7C66CBF5-7661-4DE3-8303-0250BCC00B61}" dt="2018-02-05T12:16:40.766" v="2176" actId="20577"/>
        <pc:sldMkLst>
          <pc:docMk/>
          <pc:sldMk cId="934611397" sldId="397"/>
        </pc:sldMkLst>
        <pc:spChg chg="add mod">
          <ac:chgData name="" userId="4f1cbe5ae1c3cc53" providerId="LiveId" clId="{7C66CBF5-7661-4DE3-8303-0250BCC00B61}" dt="2018-02-05T11:54:18.137" v="1742" actId="20577"/>
          <ac:spMkLst>
            <pc:docMk/>
            <pc:sldMk cId="934611397" sldId="397"/>
            <ac:spMk id="2" creationId="{DE1263D9-2A1D-455E-B50A-60C62A3A5A2B}"/>
          </ac:spMkLst>
        </pc:spChg>
        <pc:spChg chg="mod">
          <ac:chgData name="" userId="4f1cbe5ae1c3cc53" providerId="LiveId" clId="{7C66CBF5-7661-4DE3-8303-0250BCC00B61}" dt="2018-02-05T11:54:50.803" v="1757" actId="6549"/>
          <ac:spMkLst>
            <pc:docMk/>
            <pc:sldMk cId="934611397" sldId="397"/>
            <ac:spMk id="6" creationId="{5AD00A01-2AFF-482C-8BFE-9E0D7721DD8B}"/>
          </ac:spMkLst>
        </pc:spChg>
        <pc:spChg chg="add del mod">
          <ac:chgData name="" userId="4f1cbe5ae1c3cc53" providerId="LiveId" clId="{7C66CBF5-7661-4DE3-8303-0250BCC00B61}" dt="2018-02-05T11:43:27.346" v="1236" actId="931"/>
          <ac:spMkLst>
            <pc:docMk/>
            <pc:sldMk cId="934611397" sldId="397"/>
            <ac:spMk id="10" creationId="{6A5A059C-2181-4686-B3D1-3568148DD90D}"/>
          </ac:spMkLst>
        </pc:spChg>
        <pc:spChg chg="add del mod">
          <ac:chgData name="" userId="4f1cbe5ae1c3cc53" providerId="LiveId" clId="{7C66CBF5-7661-4DE3-8303-0250BCC00B61}" dt="2018-02-05T11:43:55.750" v="1239" actId="478"/>
          <ac:spMkLst>
            <pc:docMk/>
            <pc:sldMk cId="934611397" sldId="397"/>
            <ac:spMk id="13" creationId="{8378D3E8-F252-41D1-B3E8-D7CBF99739E2}"/>
          </ac:spMkLst>
        </pc:spChg>
        <pc:spChg chg="add del mod ord">
          <ac:chgData name="" userId="4f1cbe5ae1c3cc53" providerId="LiveId" clId="{7C66CBF5-7661-4DE3-8303-0250BCC00B61}" dt="2018-02-05T11:45:08.757" v="1250" actId="478"/>
          <ac:spMkLst>
            <pc:docMk/>
            <pc:sldMk cId="934611397" sldId="397"/>
            <ac:spMk id="14" creationId="{3B6C19BE-02C4-4424-AFA3-F2BB41EE1950}"/>
          </ac:spMkLst>
        </pc:spChg>
        <pc:spChg chg="add del mod">
          <ac:chgData name="" userId="4f1cbe5ae1c3cc53" providerId="LiveId" clId="{7C66CBF5-7661-4DE3-8303-0250BCC00B61}" dt="2018-02-05T11:45:49.749" v="1258" actId="478"/>
          <ac:spMkLst>
            <pc:docMk/>
            <pc:sldMk cId="934611397" sldId="397"/>
            <ac:spMk id="15" creationId="{D0A3AB06-87EB-4F2D-9033-E9E6BF209B33}"/>
          </ac:spMkLst>
        </pc:spChg>
        <pc:spChg chg="mod">
          <ac:chgData name="" userId="4f1cbe5ae1c3cc53" providerId="LiveId" clId="{7C66CBF5-7661-4DE3-8303-0250BCC00B61}" dt="2018-02-05T11:38:39.215" v="1141" actId="20577"/>
          <ac:spMkLst>
            <pc:docMk/>
            <pc:sldMk cId="934611397" sldId="397"/>
            <ac:spMk id="70" creationId="{00000000-0000-0000-0000-000000000000}"/>
          </ac:spMkLst>
        </pc:spChg>
        <pc:picChg chg="del">
          <ac:chgData name="" userId="4f1cbe5ae1c3cc53" providerId="LiveId" clId="{7C66CBF5-7661-4DE3-8303-0250BCC00B61}" dt="2018-02-05T11:38:44.117" v="1142" actId="478"/>
          <ac:picMkLst>
            <pc:docMk/>
            <pc:sldMk cId="934611397" sldId="397"/>
            <ac:picMk id="3" creationId="{BE7B1B5F-BBFB-4EB8-AA67-EEF4FCBADEC5}"/>
          </ac:picMkLst>
        </pc:picChg>
        <pc:picChg chg="del">
          <ac:chgData name="" userId="4f1cbe5ae1c3cc53" providerId="LiveId" clId="{7C66CBF5-7661-4DE3-8303-0250BCC00B61}" dt="2018-02-05T11:39:33.747" v="1147" actId="478"/>
          <ac:picMkLst>
            <pc:docMk/>
            <pc:sldMk cId="934611397" sldId="397"/>
            <ac:picMk id="4" creationId="{72DDE2B1-B026-4C53-B9FA-66D75701A2B0}"/>
          </ac:picMkLst>
        </pc:picChg>
        <pc:picChg chg="del">
          <ac:chgData name="" userId="4f1cbe5ae1c3cc53" providerId="LiveId" clId="{7C66CBF5-7661-4DE3-8303-0250BCC00B61}" dt="2018-02-05T11:39:34.544" v="1148" actId="478"/>
          <ac:picMkLst>
            <pc:docMk/>
            <pc:sldMk cId="934611397" sldId="397"/>
            <ac:picMk id="7" creationId="{C39DB9F0-6918-415C-B5B4-39A6EE51C339}"/>
          </ac:picMkLst>
        </pc:picChg>
        <pc:picChg chg="add mod">
          <ac:chgData name="" userId="4f1cbe5ae1c3cc53" providerId="LiveId" clId="{7C66CBF5-7661-4DE3-8303-0250BCC00B61}" dt="2018-02-05T11:53:57.106" v="1681" actId="1076"/>
          <ac:picMkLst>
            <pc:docMk/>
            <pc:sldMk cId="934611397" sldId="397"/>
            <ac:picMk id="8" creationId="{017F40A1-F717-4D14-9488-358A843E19C7}"/>
          </ac:picMkLst>
        </pc:picChg>
        <pc:picChg chg="add del mod">
          <ac:chgData name="" userId="4f1cbe5ae1c3cc53" providerId="LiveId" clId="{7C66CBF5-7661-4DE3-8303-0250BCC00B61}" dt="2018-02-05T11:43:27.346" v="1236" actId="931"/>
          <ac:picMkLst>
            <pc:docMk/>
            <pc:sldMk cId="934611397" sldId="397"/>
            <ac:picMk id="9" creationId="{F3169F18-163E-4E43-9A7B-C7E88B4F9FC2}"/>
          </ac:picMkLst>
        </pc:picChg>
        <pc:picChg chg="add mod">
          <ac:chgData name="" userId="4f1cbe5ae1c3cc53" providerId="LiveId" clId="{7C66CBF5-7661-4DE3-8303-0250BCC00B61}" dt="2018-02-05T11:46:21.811" v="1266" actId="1076"/>
          <ac:picMkLst>
            <pc:docMk/>
            <pc:sldMk cId="934611397" sldId="397"/>
            <ac:picMk id="12" creationId="{2CDEDC7A-976B-46A9-916A-1F8061D9679B}"/>
          </ac:picMkLst>
        </pc:picChg>
        <pc:cxnChg chg="add mod">
          <ac:chgData name="" userId="4f1cbe5ae1c3cc53" providerId="LiveId" clId="{7C66CBF5-7661-4DE3-8303-0250BCC00B61}" dt="2018-02-05T11:54:35.930" v="1743" actId="14100"/>
          <ac:cxnSpMkLst>
            <pc:docMk/>
            <pc:sldMk cId="934611397" sldId="397"/>
            <ac:cxnSpMk id="17" creationId="{202023A4-AD0D-4160-B4C9-125289FE2E0E}"/>
          </ac:cxnSpMkLst>
        </pc:cxnChg>
        <pc:cxnChg chg="add mod">
          <ac:chgData name="" userId="4f1cbe5ae1c3cc53" providerId="LiveId" clId="{7C66CBF5-7661-4DE3-8303-0250BCC00B61}" dt="2018-02-05T11:53:50.394" v="1679" actId="1076"/>
          <ac:cxnSpMkLst>
            <pc:docMk/>
            <pc:sldMk cId="934611397" sldId="397"/>
            <ac:cxnSpMk id="23" creationId="{09D7774C-A593-48C8-B809-066DF92E3FC0}"/>
          </ac:cxnSpMkLst>
        </pc:cxnChg>
      </pc:sldChg>
      <pc:sldChg chg="addSp delSp modSp add ord">
        <pc:chgData name="" userId="4f1cbe5ae1c3cc53" providerId="LiveId" clId="{7C66CBF5-7661-4DE3-8303-0250BCC00B61}" dt="2018-02-05T12:16:46.091" v="2178" actId="20577"/>
        <pc:sldMkLst>
          <pc:docMk/>
          <pc:sldMk cId="2584969438" sldId="398"/>
        </pc:sldMkLst>
        <pc:spChg chg="mod">
          <ac:chgData name="" userId="4f1cbe5ae1c3cc53" providerId="LiveId" clId="{7C66CBF5-7661-4DE3-8303-0250BCC00B61}" dt="2018-02-05T12:09:17.860" v="2143" actId="20577"/>
          <ac:spMkLst>
            <pc:docMk/>
            <pc:sldMk cId="2584969438" sldId="398"/>
            <ac:spMk id="2" creationId="{DE1263D9-2A1D-455E-B50A-60C62A3A5A2B}"/>
          </ac:spMkLst>
        </pc:spChg>
        <pc:spChg chg="del">
          <ac:chgData name="" userId="4f1cbe5ae1c3cc53" providerId="LiveId" clId="{7C66CBF5-7661-4DE3-8303-0250BCC00B61}" dt="2018-02-05T12:00:28.389" v="1777" actId="478"/>
          <ac:spMkLst>
            <pc:docMk/>
            <pc:sldMk cId="2584969438" sldId="398"/>
            <ac:spMk id="6" creationId="{5AD00A01-2AFF-482C-8BFE-9E0D7721DD8B}"/>
          </ac:spMkLst>
        </pc:spChg>
        <pc:spChg chg="mod">
          <ac:chgData name="" userId="4f1cbe5ae1c3cc53" providerId="LiveId" clId="{7C66CBF5-7661-4DE3-8303-0250BCC00B61}" dt="2018-02-05T11:55:57.443" v="1770" actId="20577"/>
          <ac:spMkLst>
            <pc:docMk/>
            <pc:sldMk cId="2584969438" sldId="398"/>
            <ac:spMk id="70" creationId="{00000000-0000-0000-0000-000000000000}"/>
          </ac:spMkLst>
        </pc:spChg>
        <pc:picChg chg="add mod">
          <ac:chgData name="" userId="4f1cbe5ae1c3cc53" providerId="LiveId" clId="{7C66CBF5-7661-4DE3-8303-0250BCC00B61}" dt="2018-02-05T12:01:51.468" v="1786" actId="14100"/>
          <ac:picMkLst>
            <pc:docMk/>
            <pc:sldMk cId="2584969438" sldId="398"/>
            <ac:picMk id="4" creationId="{A1DB3DB0-15B8-407A-AC64-99793223C566}"/>
          </ac:picMkLst>
        </pc:picChg>
        <pc:picChg chg="add mod">
          <ac:chgData name="" userId="4f1cbe5ae1c3cc53" providerId="LiveId" clId="{7C66CBF5-7661-4DE3-8303-0250BCC00B61}" dt="2018-02-05T12:01:39.998" v="1785" actId="1076"/>
          <ac:picMkLst>
            <pc:docMk/>
            <pc:sldMk cId="2584969438" sldId="398"/>
            <ac:picMk id="5" creationId="{42048828-6D10-44D4-B18A-EFC63A03F5C6}"/>
          </ac:picMkLst>
        </pc:picChg>
        <pc:picChg chg="del">
          <ac:chgData name="" userId="4f1cbe5ae1c3cc53" providerId="LiveId" clId="{7C66CBF5-7661-4DE3-8303-0250BCC00B61}" dt="2018-02-05T11:56:01.853" v="1773" actId="478"/>
          <ac:picMkLst>
            <pc:docMk/>
            <pc:sldMk cId="2584969438" sldId="398"/>
            <ac:picMk id="8" creationId="{017F40A1-F717-4D14-9488-358A843E19C7}"/>
          </ac:picMkLst>
        </pc:picChg>
        <pc:picChg chg="del">
          <ac:chgData name="" userId="4f1cbe5ae1c3cc53" providerId="LiveId" clId="{7C66CBF5-7661-4DE3-8303-0250BCC00B61}" dt="2018-02-05T11:55:59.947" v="1771" actId="478"/>
          <ac:picMkLst>
            <pc:docMk/>
            <pc:sldMk cId="2584969438" sldId="398"/>
            <ac:picMk id="12" creationId="{2CDEDC7A-976B-46A9-916A-1F8061D9679B}"/>
          </ac:picMkLst>
        </pc:picChg>
        <pc:cxnChg chg="del">
          <ac:chgData name="" userId="4f1cbe5ae1c3cc53" providerId="LiveId" clId="{7C66CBF5-7661-4DE3-8303-0250BCC00B61}" dt="2018-02-05T11:56:00.916" v="1772" actId="478"/>
          <ac:cxnSpMkLst>
            <pc:docMk/>
            <pc:sldMk cId="2584969438" sldId="398"/>
            <ac:cxnSpMk id="17" creationId="{202023A4-AD0D-4160-B4C9-125289FE2E0E}"/>
          </ac:cxnSpMkLst>
        </pc:cxnChg>
        <pc:cxnChg chg="del">
          <ac:chgData name="" userId="4f1cbe5ae1c3cc53" providerId="LiveId" clId="{7C66CBF5-7661-4DE3-8303-0250BCC00B61}" dt="2018-02-05T12:00:29.383" v="1778" actId="478"/>
          <ac:cxnSpMkLst>
            <pc:docMk/>
            <pc:sldMk cId="2584969438" sldId="398"/>
            <ac:cxnSpMk id="23" creationId="{09D7774C-A593-48C8-B809-066DF92E3FC0}"/>
          </ac:cxnSpMkLst>
        </pc:cxnChg>
      </pc:sldChg>
    </pc:docChg>
  </pc:docChgLst>
  <pc:docChgLst>
    <pc:chgData name="Steve Wilkins" userId="4f1cbe5ae1c3cc53" providerId="LiveId" clId="{BBBB1424-B8DC-4BDC-BDA6-8CFA397054FE}"/>
    <pc:docChg chg="undo custSel delSld modSld">
      <pc:chgData name="Steve Wilkins" userId="4f1cbe5ae1c3cc53" providerId="LiveId" clId="{BBBB1424-B8DC-4BDC-BDA6-8CFA397054FE}" dt="2018-02-15T10:09:46.922" v="477" actId="20577"/>
      <pc:docMkLst>
        <pc:docMk/>
      </pc:docMkLst>
      <pc:sldChg chg="addSp delSp modSp">
        <pc:chgData name="Steve Wilkins" userId="4f1cbe5ae1c3cc53" providerId="LiveId" clId="{BBBB1424-B8DC-4BDC-BDA6-8CFA397054FE}" dt="2018-02-15T09:59:47.023" v="20" actId="1076"/>
        <pc:sldMkLst>
          <pc:docMk/>
          <pc:sldMk cId="0" sldId="256"/>
        </pc:sldMkLst>
        <pc:spChg chg="mod">
          <ac:chgData name="Steve Wilkins" userId="4f1cbe5ae1c3cc53" providerId="LiveId" clId="{BBBB1424-B8DC-4BDC-BDA6-8CFA397054FE}" dt="2018-02-15T09:59:16.093" v="12" actId="20577"/>
          <ac:spMkLst>
            <pc:docMk/>
            <pc:sldMk cId="0" sldId="256"/>
            <ac:spMk id="63" creationId="{00000000-0000-0000-0000-000000000000}"/>
          </ac:spMkLst>
        </pc:spChg>
        <pc:picChg chg="add del mod">
          <ac:chgData name="Steve Wilkins" userId="4f1cbe5ae1c3cc53" providerId="LiveId" clId="{BBBB1424-B8DC-4BDC-BDA6-8CFA397054FE}" dt="2018-02-15T09:59:47.023" v="20" actId="1076"/>
          <ac:picMkLst>
            <pc:docMk/>
            <pc:sldMk cId="0" sldId="256"/>
            <ac:picMk id="4" creationId="{5E753298-6DE6-4A3B-A7C7-AC053C763E4F}"/>
          </ac:picMkLst>
        </pc:picChg>
      </pc:sldChg>
      <pc:sldChg chg="modSp">
        <pc:chgData name="Steve Wilkins" userId="4f1cbe5ae1c3cc53" providerId="LiveId" clId="{BBBB1424-B8DC-4BDC-BDA6-8CFA397054FE}" dt="2018-02-15T10:07:24.988" v="254" actId="14826"/>
        <pc:sldMkLst>
          <pc:docMk/>
          <pc:sldMk cId="1139871850" sldId="376"/>
        </pc:sldMkLst>
        <pc:spChg chg="mod">
          <ac:chgData name="Steve Wilkins" userId="4f1cbe5ae1c3cc53" providerId="LiveId" clId="{BBBB1424-B8DC-4BDC-BDA6-8CFA397054FE}" dt="2018-02-15T10:05:28.018" v="251" actId="6549"/>
          <ac:spMkLst>
            <pc:docMk/>
            <pc:sldMk cId="1139871850" sldId="376"/>
            <ac:spMk id="69" creationId="{00000000-0000-0000-0000-000000000000}"/>
          </ac:spMkLst>
        </pc:spChg>
        <pc:picChg chg="mod">
          <ac:chgData name="Steve Wilkins" userId="4f1cbe5ae1c3cc53" providerId="LiveId" clId="{BBBB1424-B8DC-4BDC-BDA6-8CFA397054FE}" dt="2018-02-15T10:06:03.479" v="252" actId="14826"/>
          <ac:picMkLst>
            <pc:docMk/>
            <pc:sldMk cId="1139871850" sldId="376"/>
            <ac:picMk id="3" creationId="{A14C9DBF-A72C-4681-9524-0CC350199DCA}"/>
          </ac:picMkLst>
        </pc:picChg>
        <pc:picChg chg="mod">
          <ac:chgData name="Steve Wilkins" userId="4f1cbe5ae1c3cc53" providerId="LiveId" clId="{BBBB1424-B8DC-4BDC-BDA6-8CFA397054FE}" dt="2018-02-15T10:07:24.988" v="254" actId="14826"/>
          <ac:picMkLst>
            <pc:docMk/>
            <pc:sldMk cId="1139871850" sldId="376"/>
            <ac:picMk id="5" creationId="{F0CF1C01-9A6D-4EDA-AEAE-8B39C588ABB2}"/>
          </ac:picMkLst>
        </pc:picChg>
      </pc:sldChg>
      <pc:sldChg chg="modTransition">
        <pc:chgData name="Steve Wilkins" userId="4f1cbe5ae1c3cc53" providerId="LiveId" clId="{BBBB1424-B8DC-4BDC-BDA6-8CFA397054FE}" dt="2018-02-15T10:01:38.639" v="25" actId="20577"/>
        <pc:sldMkLst>
          <pc:docMk/>
          <pc:sldMk cId="3593868973" sldId="389"/>
        </pc:sldMkLst>
      </pc:sldChg>
      <pc:sldChg chg="modSp modTransition">
        <pc:chgData name="Steve Wilkins" userId="4f1cbe5ae1c3cc53" providerId="LiveId" clId="{BBBB1424-B8DC-4BDC-BDA6-8CFA397054FE}" dt="2018-02-15T10:09:46.922" v="477" actId="20577"/>
        <pc:sldMkLst>
          <pc:docMk/>
          <pc:sldMk cId="2069424431" sldId="395"/>
        </pc:sldMkLst>
        <pc:spChg chg="mod">
          <ac:chgData name="Steve Wilkins" userId="4f1cbe5ae1c3cc53" providerId="LiveId" clId="{BBBB1424-B8DC-4BDC-BDA6-8CFA397054FE}" dt="2018-02-15T10:09:46.922" v="477" actId="20577"/>
          <ac:spMkLst>
            <pc:docMk/>
            <pc:sldMk cId="2069424431" sldId="395"/>
            <ac:spMk id="69" creationId="{00000000-0000-0000-0000-000000000000}"/>
          </ac:spMkLst>
        </pc:spChg>
      </pc:sldChg>
    </pc:docChg>
  </pc:docChgLst>
  <pc:docChgLst>
    <pc:chgData name="Steve Wilkins" userId="4f1cbe5ae1c3cc53" providerId="LiveId" clId="{DB45AEAB-C6D2-47EB-80F0-34D0C6BA677F}"/>
  </pc:docChgLst>
  <pc:docChgLst>
    <pc:chgData name="Steve Wilkins" userId="4f1cbe5ae1c3cc53" providerId="LiveId" clId="{3D2DC16B-C237-4B77-B278-A8DC857EF656}"/>
  </pc:docChgLst>
  <pc:docChgLst>
    <pc:chgData name="Steve Wilkins" userId="4f1cbe5ae1c3cc53" providerId="LiveId" clId="{B562FD07-EDD0-4252-96C3-1EDBDC6E5CC5}"/>
  </pc:docChgLst>
  <pc:docChgLst>
    <pc:chgData name="Steve Wilkins" userId="4f1cbe5ae1c3cc53" providerId="LiveId" clId="{2FBD08C1-4242-4298-A777-AA165950951F}"/>
    <pc:docChg chg="custSel modSld">
      <pc:chgData name="Steve Wilkins" userId="4f1cbe5ae1c3cc53" providerId="LiveId" clId="{2FBD08C1-4242-4298-A777-AA165950951F}" dt="2018-03-06T00:01:07.093" v="475" actId="6549"/>
      <pc:docMkLst>
        <pc:docMk/>
      </pc:docMkLst>
      <pc:sldChg chg="modSp">
        <pc:chgData name="Steve Wilkins" userId="4f1cbe5ae1c3cc53" providerId="LiveId" clId="{2FBD08C1-4242-4298-A777-AA165950951F}" dt="2018-03-05T23:50:58.035" v="18" actId="14826"/>
        <pc:sldMkLst>
          <pc:docMk/>
          <pc:sldMk cId="0" sldId="256"/>
        </pc:sldMkLst>
        <pc:spChg chg="mod">
          <ac:chgData name="Steve Wilkins" userId="4f1cbe5ae1c3cc53" providerId="LiveId" clId="{2FBD08C1-4242-4298-A777-AA165950951F}" dt="2018-03-05T23:50:42.222" v="17" actId="20577"/>
          <ac:spMkLst>
            <pc:docMk/>
            <pc:sldMk cId="0" sldId="256"/>
            <ac:spMk id="63" creationId="{00000000-0000-0000-0000-000000000000}"/>
          </ac:spMkLst>
        </pc:spChg>
        <pc:picChg chg="mod">
          <ac:chgData name="Steve Wilkins" userId="4f1cbe5ae1c3cc53" providerId="LiveId" clId="{2FBD08C1-4242-4298-A777-AA165950951F}" dt="2018-03-05T23:50:58.035" v="18" actId="14826"/>
          <ac:picMkLst>
            <pc:docMk/>
            <pc:sldMk cId="0" sldId="256"/>
            <ac:picMk id="4" creationId="{5E753298-6DE6-4A3B-A7C7-AC053C763E4F}"/>
          </ac:picMkLst>
        </pc:picChg>
      </pc:sldChg>
      <pc:sldChg chg="modSp">
        <pc:chgData name="Steve Wilkins" userId="4f1cbe5ae1c3cc53" providerId="LiveId" clId="{2FBD08C1-4242-4298-A777-AA165950951F}" dt="2018-03-05T23:59:55.098" v="326" actId="20577"/>
        <pc:sldMkLst>
          <pc:docMk/>
          <pc:sldMk cId="1094053850" sldId="375"/>
        </pc:sldMkLst>
        <pc:spChg chg="mod">
          <ac:chgData name="Steve Wilkins" userId="4f1cbe5ae1c3cc53" providerId="LiveId" clId="{2FBD08C1-4242-4298-A777-AA165950951F}" dt="2018-03-05T23:59:55.098" v="326" actId="20577"/>
          <ac:spMkLst>
            <pc:docMk/>
            <pc:sldMk cId="1094053850" sldId="375"/>
            <ac:spMk id="69" creationId="{00000000-0000-0000-0000-000000000000}"/>
          </ac:spMkLst>
        </pc:spChg>
      </pc:sldChg>
      <pc:sldChg chg="modSp">
        <pc:chgData name="Steve Wilkins" userId="4f1cbe5ae1c3cc53" providerId="LiveId" clId="{2FBD08C1-4242-4298-A777-AA165950951F}" dt="2018-03-05T23:58:37.415" v="247" actId="14826"/>
        <pc:sldMkLst>
          <pc:docMk/>
          <pc:sldMk cId="1139871850" sldId="376"/>
        </pc:sldMkLst>
        <pc:spChg chg="mod">
          <ac:chgData name="Steve Wilkins" userId="4f1cbe5ae1c3cc53" providerId="LiveId" clId="{2FBD08C1-4242-4298-A777-AA165950951F}" dt="2018-03-05T23:56:04.891" v="242" actId="6549"/>
          <ac:spMkLst>
            <pc:docMk/>
            <pc:sldMk cId="1139871850" sldId="376"/>
            <ac:spMk id="69" creationId="{00000000-0000-0000-0000-000000000000}"/>
          </ac:spMkLst>
        </pc:spChg>
        <pc:picChg chg="mod">
          <ac:chgData name="Steve Wilkins" userId="4f1cbe5ae1c3cc53" providerId="LiveId" clId="{2FBD08C1-4242-4298-A777-AA165950951F}" dt="2018-03-05T23:57:31.525" v="246" actId="14826"/>
          <ac:picMkLst>
            <pc:docMk/>
            <pc:sldMk cId="1139871850" sldId="376"/>
            <ac:picMk id="3" creationId="{A14C9DBF-A72C-4681-9524-0CC350199DCA}"/>
          </ac:picMkLst>
        </pc:picChg>
        <pc:picChg chg="mod">
          <ac:chgData name="Steve Wilkins" userId="4f1cbe5ae1c3cc53" providerId="LiveId" clId="{2FBD08C1-4242-4298-A777-AA165950951F}" dt="2018-03-05T23:58:37.415" v="247" actId="14826"/>
          <ac:picMkLst>
            <pc:docMk/>
            <pc:sldMk cId="1139871850" sldId="376"/>
            <ac:picMk id="5" creationId="{F0CF1C01-9A6D-4EDA-AEAE-8B39C588ABB2}"/>
          </ac:picMkLst>
        </pc:picChg>
      </pc:sldChg>
      <pc:sldChg chg="addSp delSp modSp">
        <pc:chgData name="Steve Wilkins" userId="4f1cbe5ae1c3cc53" providerId="LiveId" clId="{2FBD08C1-4242-4298-A777-AA165950951F}" dt="2018-03-05T23:54:55.365" v="41" actId="14826"/>
        <pc:sldMkLst>
          <pc:docMk/>
          <pc:sldMk cId="753162335" sldId="385"/>
        </pc:sldMkLst>
        <pc:picChg chg="add mod">
          <ac:chgData name="Steve Wilkins" userId="4f1cbe5ae1c3cc53" providerId="LiveId" clId="{2FBD08C1-4242-4298-A777-AA165950951F}" dt="2018-03-05T23:54:25.622" v="40" actId="1038"/>
          <ac:picMkLst>
            <pc:docMk/>
            <pc:sldMk cId="753162335" sldId="385"/>
            <ac:picMk id="2" creationId="{69537F29-9D57-488E-A741-A91BACF55791}"/>
          </ac:picMkLst>
        </pc:picChg>
        <pc:picChg chg="del">
          <ac:chgData name="Steve Wilkins" userId="4f1cbe5ae1c3cc53" providerId="LiveId" clId="{2FBD08C1-4242-4298-A777-AA165950951F}" dt="2018-03-05T23:54:16.373" v="36" actId="478"/>
          <ac:picMkLst>
            <pc:docMk/>
            <pc:sldMk cId="753162335" sldId="385"/>
            <ac:picMk id="3" creationId="{510DA0E3-81AA-4861-8BBA-F91C2F19094A}"/>
          </ac:picMkLst>
        </pc:picChg>
        <pc:picChg chg="mod">
          <ac:chgData name="Steve Wilkins" userId="4f1cbe5ae1c3cc53" providerId="LiveId" clId="{2FBD08C1-4242-4298-A777-AA165950951F}" dt="2018-03-05T23:54:55.365" v="41" actId="14826"/>
          <ac:picMkLst>
            <pc:docMk/>
            <pc:sldMk cId="753162335" sldId="385"/>
            <ac:picMk id="8" creationId="{157E54FB-4426-4273-A078-A80AA00FDF83}"/>
          </ac:picMkLst>
        </pc:picChg>
      </pc:sldChg>
      <pc:sldChg chg="modSp">
        <pc:chgData name="Steve Wilkins" userId="4f1cbe5ae1c3cc53" providerId="LiveId" clId="{2FBD08C1-4242-4298-A777-AA165950951F}" dt="2018-03-06T00:01:07.093" v="475" actId="6549"/>
        <pc:sldMkLst>
          <pc:docMk/>
          <pc:sldMk cId="2069424431" sldId="395"/>
        </pc:sldMkLst>
        <pc:spChg chg="mod">
          <ac:chgData name="Steve Wilkins" userId="4f1cbe5ae1c3cc53" providerId="LiveId" clId="{2FBD08C1-4242-4298-A777-AA165950951F}" dt="2018-03-06T00:01:07.093" v="475" actId="6549"/>
          <ac:spMkLst>
            <pc:docMk/>
            <pc:sldMk cId="2069424431" sldId="395"/>
            <ac:spMk id="69" creationId="{00000000-0000-0000-0000-000000000000}"/>
          </ac:spMkLst>
        </pc:spChg>
      </pc:sldChg>
      <pc:sldChg chg="addSp delSp modSp">
        <pc:chgData name="Steve Wilkins" userId="4f1cbe5ae1c3cc53" providerId="LiveId" clId="{2FBD08C1-4242-4298-A777-AA165950951F}" dt="2018-03-05T23:52:41.253" v="33" actId="6549"/>
        <pc:sldMkLst>
          <pc:docMk/>
          <pc:sldMk cId="2584969438" sldId="398"/>
        </pc:sldMkLst>
        <pc:spChg chg="mod">
          <ac:chgData name="Steve Wilkins" userId="4f1cbe5ae1c3cc53" providerId="LiveId" clId="{2FBD08C1-4242-4298-A777-AA165950951F}" dt="2018-03-05T23:52:41.253" v="33" actId="6549"/>
          <ac:spMkLst>
            <pc:docMk/>
            <pc:sldMk cId="2584969438" sldId="398"/>
            <ac:spMk id="2" creationId="{DE1263D9-2A1D-455E-B50A-60C62A3A5A2B}"/>
          </ac:spMkLst>
        </pc:spChg>
        <pc:spChg chg="add mod">
          <ac:chgData name="Steve Wilkins" userId="4f1cbe5ae1c3cc53" providerId="LiveId" clId="{2FBD08C1-4242-4298-A777-AA165950951F}" dt="2018-03-05T23:51:35.973" v="20" actId="6549"/>
          <ac:spMkLst>
            <pc:docMk/>
            <pc:sldMk cId="2584969438" sldId="398"/>
            <ac:spMk id="3" creationId="{3C0365E3-11AC-483E-9AA6-904D224C2156}"/>
          </ac:spMkLst>
        </pc:spChg>
        <pc:picChg chg="del">
          <ac:chgData name="Steve Wilkins" userId="4f1cbe5ae1c3cc53" providerId="LiveId" clId="{2FBD08C1-4242-4298-A777-AA165950951F}" dt="2018-03-05T23:51:43.755" v="21" actId="478"/>
          <ac:picMkLst>
            <pc:docMk/>
            <pc:sldMk cId="2584969438" sldId="398"/>
            <ac:picMk id="4" creationId="{A1DB3DB0-15B8-407A-AC64-99793223C566}"/>
          </ac:picMkLst>
        </pc:picChg>
        <pc:picChg chg="add mod">
          <ac:chgData name="Steve Wilkins" userId="4f1cbe5ae1c3cc53" providerId="LiveId" clId="{2FBD08C1-4242-4298-A777-AA165950951F}" dt="2018-03-05T23:52:15.583" v="24" actId="14100"/>
          <ac:picMkLst>
            <pc:docMk/>
            <pc:sldMk cId="2584969438" sldId="398"/>
            <ac:picMk id="7" creationId="{1418F5D2-ADE3-465B-8EFA-274D44205E74}"/>
          </ac:picMkLst>
        </pc:picChg>
      </pc:sldChg>
    </pc:docChg>
  </pc:docChgLst>
  <pc:docChgLst>
    <pc:chgData name="Steve Wilkins" userId="4f1cbe5ae1c3cc53" providerId="LiveId" clId="{57344497-ACC8-421B-9FAA-827A7E7E7F74}"/>
    <pc:docChg chg="undo custSel addSld delSld modSld sldOrd">
      <pc:chgData name="Steve Wilkins" userId="4f1cbe5ae1c3cc53" providerId="LiveId" clId="{57344497-ACC8-421B-9FAA-827A7E7E7F74}" dt="2018-03-14T09:58:14.764" v="2117" actId="6549"/>
      <pc:docMkLst>
        <pc:docMk/>
      </pc:docMkLst>
      <pc:sldChg chg="modSp">
        <pc:chgData name="Steve Wilkins" userId="4f1cbe5ae1c3cc53" providerId="LiveId" clId="{57344497-ACC8-421B-9FAA-827A7E7E7F74}" dt="2018-03-14T08:32:41.935" v="28" actId="14100"/>
        <pc:sldMkLst>
          <pc:docMk/>
          <pc:sldMk cId="0" sldId="256"/>
        </pc:sldMkLst>
        <pc:spChg chg="mod">
          <ac:chgData name="Steve Wilkins" userId="4f1cbe5ae1c3cc53" providerId="LiveId" clId="{57344497-ACC8-421B-9FAA-827A7E7E7F74}" dt="2018-03-14T08:32:09.272" v="19" actId="20577"/>
          <ac:spMkLst>
            <pc:docMk/>
            <pc:sldMk cId="0" sldId="256"/>
            <ac:spMk id="63" creationId="{00000000-0000-0000-0000-000000000000}"/>
          </ac:spMkLst>
        </pc:spChg>
        <pc:picChg chg="mod">
          <ac:chgData name="Steve Wilkins" userId="4f1cbe5ae1c3cc53" providerId="LiveId" clId="{57344497-ACC8-421B-9FAA-827A7E7E7F74}" dt="2018-03-14T08:32:41.935" v="28" actId="14100"/>
          <ac:picMkLst>
            <pc:docMk/>
            <pc:sldMk cId="0" sldId="256"/>
            <ac:picMk id="4" creationId="{5E753298-6DE6-4A3B-A7C7-AC053C763E4F}"/>
          </ac:picMkLst>
        </pc:picChg>
      </pc:sldChg>
      <pc:sldChg chg="del">
        <pc:chgData name="Steve Wilkins" userId="4f1cbe5ae1c3cc53" providerId="LiveId" clId="{57344497-ACC8-421B-9FAA-827A7E7E7F74}" dt="2018-03-14T08:33:11.076" v="34" actId="2696"/>
        <pc:sldMkLst>
          <pc:docMk/>
          <pc:sldMk cId="2118518431" sldId="345"/>
        </pc:sldMkLst>
      </pc:sldChg>
      <pc:sldChg chg="modSp">
        <pc:chgData name="Steve Wilkins" userId="4f1cbe5ae1c3cc53" providerId="LiveId" clId="{57344497-ACC8-421B-9FAA-827A7E7E7F74}" dt="2018-03-14T09:57:48.492" v="2116" actId="6549"/>
        <pc:sldMkLst>
          <pc:docMk/>
          <pc:sldMk cId="1094053850" sldId="375"/>
        </pc:sldMkLst>
        <pc:spChg chg="mod">
          <ac:chgData name="Steve Wilkins" userId="4f1cbe5ae1c3cc53" providerId="LiveId" clId="{57344497-ACC8-421B-9FAA-827A7E7E7F74}" dt="2018-03-14T09:57:48.492" v="2116" actId="6549"/>
          <ac:spMkLst>
            <pc:docMk/>
            <pc:sldMk cId="1094053850" sldId="375"/>
            <ac:spMk id="69" creationId="{00000000-0000-0000-0000-000000000000}"/>
          </ac:spMkLst>
        </pc:spChg>
      </pc:sldChg>
      <pc:sldChg chg="modSp">
        <pc:chgData name="Steve Wilkins" userId="4f1cbe5ae1c3cc53" providerId="LiveId" clId="{57344497-ACC8-421B-9FAA-827A7E7E7F74}" dt="2018-03-14T08:37:02.084" v="320" actId="14826"/>
        <pc:sldMkLst>
          <pc:docMk/>
          <pc:sldMk cId="1139871850" sldId="376"/>
        </pc:sldMkLst>
        <pc:spChg chg="mod">
          <ac:chgData name="Steve Wilkins" userId="4f1cbe5ae1c3cc53" providerId="LiveId" clId="{57344497-ACC8-421B-9FAA-827A7E7E7F74}" dt="2018-03-14T08:35:25.079" v="315" actId="20577"/>
          <ac:spMkLst>
            <pc:docMk/>
            <pc:sldMk cId="1139871850" sldId="376"/>
            <ac:spMk id="69" creationId="{00000000-0000-0000-0000-000000000000}"/>
          </ac:spMkLst>
        </pc:spChg>
        <pc:picChg chg="mod">
          <ac:chgData name="Steve Wilkins" userId="4f1cbe5ae1c3cc53" providerId="LiveId" clId="{57344497-ACC8-421B-9FAA-827A7E7E7F74}" dt="2018-03-14T08:36:46.331" v="319" actId="1076"/>
          <ac:picMkLst>
            <pc:docMk/>
            <pc:sldMk cId="1139871850" sldId="376"/>
            <ac:picMk id="3" creationId="{A14C9DBF-A72C-4681-9524-0CC350199DCA}"/>
          </ac:picMkLst>
        </pc:picChg>
        <pc:picChg chg="mod">
          <ac:chgData name="Steve Wilkins" userId="4f1cbe5ae1c3cc53" providerId="LiveId" clId="{57344497-ACC8-421B-9FAA-827A7E7E7F74}" dt="2018-03-14T08:37:02.084" v="320" actId="14826"/>
          <ac:picMkLst>
            <pc:docMk/>
            <pc:sldMk cId="1139871850" sldId="376"/>
            <ac:picMk id="5" creationId="{F0CF1C01-9A6D-4EDA-AEAE-8B39C588ABB2}"/>
          </ac:picMkLst>
        </pc:picChg>
      </pc:sldChg>
      <pc:sldChg chg="modSp">
        <pc:chgData name="Steve Wilkins" userId="4f1cbe5ae1c3cc53" providerId="LiveId" clId="{57344497-ACC8-421B-9FAA-827A7E7E7F74}" dt="2018-03-14T09:58:14.764" v="2117" actId="6549"/>
        <pc:sldMkLst>
          <pc:docMk/>
          <pc:sldMk cId="2041760043" sldId="386"/>
        </pc:sldMkLst>
        <pc:spChg chg="mod">
          <ac:chgData name="Steve Wilkins" userId="4f1cbe5ae1c3cc53" providerId="LiveId" clId="{57344497-ACC8-421B-9FAA-827A7E7E7F74}" dt="2018-03-14T09:58:14.764" v="2117" actId="6549"/>
          <ac:spMkLst>
            <pc:docMk/>
            <pc:sldMk cId="2041760043" sldId="386"/>
            <ac:spMk id="8" creationId="{DBCAC6AE-38B6-4F47-8C67-6F877AB25382}"/>
          </ac:spMkLst>
        </pc:spChg>
      </pc:sldChg>
      <pc:sldChg chg="modSp">
        <pc:chgData name="Steve Wilkins" userId="4f1cbe5ae1c3cc53" providerId="LiveId" clId="{57344497-ACC8-421B-9FAA-827A7E7E7F74}" dt="2018-03-14T08:34:20.118" v="154" actId="1036"/>
        <pc:sldMkLst>
          <pc:docMk/>
          <pc:sldMk cId="2369964322" sldId="388"/>
        </pc:sldMkLst>
        <pc:spChg chg="mod">
          <ac:chgData name="Steve Wilkins" userId="4f1cbe5ae1c3cc53" providerId="LiveId" clId="{57344497-ACC8-421B-9FAA-827A7E7E7F74}" dt="2018-03-14T08:34:20.118" v="154" actId="1036"/>
          <ac:spMkLst>
            <pc:docMk/>
            <pc:sldMk cId="2369964322" sldId="388"/>
            <ac:spMk id="12" creationId="{44FC22EC-316C-465F-9976-1445E64EB28F}"/>
          </ac:spMkLst>
        </pc:spChg>
        <pc:spChg chg="mod">
          <ac:chgData name="Steve Wilkins" userId="4f1cbe5ae1c3cc53" providerId="LiveId" clId="{57344497-ACC8-421B-9FAA-827A7E7E7F74}" dt="2018-03-14T08:34:01.794" v="138" actId="1036"/>
          <ac:spMkLst>
            <pc:docMk/>
            <pc:sldMk cId="2369964322" sldId="388"/>
            <ac:spMk id="69" creationId="{00000000-0000-0000-0000-000000000000}"/>
          </ac:spMkLst>
        </pc:spChg>
      </pc:sldChg>
      <pc:sldChg chg="modTransition">
        <pc:chgData name="Steve Wilkins" userId="4f1cbe5ae1c3cc53" providerId="LiveId" clId="{57344497-ACC8-421B-9FAA-827A7E7E7F74}" dt="2018-03-14T08:38:35.433" v="494"/>
        <pc:sldMkLst>
          <pc:docMk/>
          <pc:sldMk cId="371379421" sldId="393"/>
        </pc:sldMkLst>
      </pc:sldChg>
      <pc:sldChg chg="del">
        <pc:chgData name="Steve Wilkins" userId="4f1cbe5ae1c3cc53" providerId="LiveId" clId="{57344497-ACC8-421B-9FAA-827A7E7E7F74}" dt="2018-03-14T08:46:58.644" v="495" actId="2696"/>
        <pc:sldMkLst>
          <pc:docMk/>
          <pc:sldMk cId="1352331621" sldId="394"/>
        </pc:sldMkLst>
      </pc:sldChg>
      <pc:sldChg chg="addSp delSp modSp modTransition">
        <pc:chgData name="Steve Wilkins" userId="4f1cbe5ae1c3cc53" providerId="LiveId" clId="{57344497-ACC8-421B-9FAA-827A7E7E7F74}" dt="2018-03-14T08:38:22.926" v="493" actId="6549"/>
        <pc:sldMkLst>
          <pc:docMk/>
          <pc:sldMk cId="2069424431" sldId="395"/>
        </pc:sldMkLst>
        <pc:spChg chg="add mod">
          <ac:chgData name="Steve Wilkins" userId="4f1cbe5ae1c3cc53" providerId="LiveId" clId="{57344497-ACC8-421B-9FAA-827A7E7E7F74}" dt="2018-03-14T08:38:22.926" v="493" actId="6549"/>
          <ac:spMkLst>
            <pc:docMk/>
            <pc:sldMk cId="2069424431" sldId="395"/>
            <ac:spMk id="6" creationId="{1ABFC6C2-9175-413F-9C0F-A97533E5BEE1}"/>
          </ac:spMkLst>
        </pc:spChg>
        <pc:spChg chg="del">
          <ac:chgData name="Steve Wilkins" userId="4f1cbe5ae1c3cc53" providerId="LiveId" clId="{57344497-ACC8-421B-9FAA-827A7E7E7F74}" dt="2018-03-14T08:37:17.616" v="322" actId="478"/>
          <ac:spMkLst>
            <pc:docMk/>
            <pc:sldMk cId="2069424431" sldId="395"/>
            <ac:spMk id="69" creationId="{00000000-0000-0000-0000-000000000000}"/>
          </ac:spMkLst>
        </pc:spChg>
      </pc:sldChg>
      <pc:sldChg chg="addSp modSp add">
        <pc:chgData name="Steve Wilkins" userId="4f1cbe5ae1c3cc53" providerId="LiveId" clId="{57344497-ACC8-421B-9FAA-827A7E7E7F74}" dt="2018-03-14T09:28:10.484" v="1245" actId="1035"/>
        <pc:sldMkLst>
          <pc:docMk/>
          <pc:sldMk cId="2761813772" sldId="399"/>
        </pc:sldMkLst>
        <pc:spChg chg="mod">
          <ac:chgData name="Steve Wilkins" userId="4f1cbe5ae1c3cc53" providerId="LiveId" clId="{57344497-ACC8-421B-9FAA-827A7E7E7F74}" dt="2018-03-14T09:28:10.484" v="1245" actId="1035"/>
          <ac:spMkLst>
            <pc:docMk/>
            <pc:sldMk cId="2761813772" sldId="399"/>
            <ac:spMk id="69" creationId="{00000000-0000-0000-0000-000000000000}"/>
          </ac:spMkLst>
        </pc:spChg>
        <pc:spChg chg="mod">
          <ac:chgData name="Steve Wilkins" userId="4f1cbe5ae1c3cc53" providerId="LiveId" clId="{57344497-ACC8-421B-9FAA-827A7E7E7F74}" dt="2018-03-14T08:47:57.584" v="519" actId="14100"/>
          <ac:spMkLst>
            <pc:docMk/>
            <pc:sldMk cId="2761813772" sldId="399"/>
            <ac:spMk id="70" creationId="{00000000-0000-0000-0000-000000000000}"/>
          </ac:spMkLst>
        </pc:spChg>
        <pc:picChg chg="mod">
          <ac:chgData name="Steve Wilkins" userId="4f1cbe5ae1c3cc53" providerId="LiveId" clId="{57344497-ACC8-421B-9FAA-827A7E7E7F74}" dt="2018-03-14T09:27:00.621" v="1170" actId="14100"/>
          <ac:picMkLst>
            <pc:docMk/>
            <pc:sldMk cId="2761813772" sldId="399"/>
            <ac:picMk id="3" creationId="{A14C9DBF-A72C-4681-9524-0CC350199DCA}"/>
          </ac:picMkLst>
        </pc:picChg>
        <pc:picChg chg="add mod">
          <ac:chgData name="Steve Wilkins" userId="4f1cbe5ae1c3cc53" providerId="LiveId" clId="{57344497-ACC8-421B-9FAA-827A7E7E7F74}" dt="2018-03-14T09:27:06.038" v="1172" actId="1076"/>
          <ac:picMkLst>
            <pc:docMk/>
            <pc:sldMk cId="2761813772" sldId="399"/>
            <ac:picMk id="4" creationId="{387F5A27-F0F8-42BE-BF36-657918D6673B}"/>
          </ac:picMkLst>
        </pc:picChg>
        <pc:picChg chg="mod">
          <ac:chgData name="Steve Wilkins" userId="4f1cbe5ae1c3cc53" providerId="LiveId" clId="{57344497-ACC8-421B-9FAA-827A7E7E7F74}" dt="2018-03-14T09:27:03.256" v="1171" actId="14100"/>
          <ac:picMkLst>
            <pc:docMk/>
            <pc:sldMk cId="2761813772" sldId="399"/>
            <ac:picMk id="5" creationId="{F0CF1C01-9A6D-4EDA-AEAE-8B39C588ABB2}"/>
          </ac:picMkLst>
        </pc:picChg>
      </pc:sldChg>
      <pc:sldChg chg="addSp delSp modSp add ord">
        <pc:chgData name="Steve Wilkins" userId="4f1cbe5ae1c3cc53" providerId="LiveId" clId="{57344497-ACC8-421B-9FAA-827A7E7E7F74}" dt="2018-03-14T09:56:41.722" v="2086" actId="20577"/>
        <pc:sldMkLst>
          <pc:docMk/>
          <pc:sldMk cId="2983345583" sldId="400"/>
        </pc:sldMkLst>
        <pc:spChg chg="mod">
          <ac:chgData name="Steve Wilkins" userId="4f1cbe5ae1c3cc53" providerId="LiveId" clId="{57344497-ACC8-421B-9FAA-827A7E7E7F74}" dt="2018-03-14T09:56:41.722" v="2086" actId="20577"/>
          <ac:spMkLst>
            <pc:docMk/>
            <pc:sldMk cId="2983345583" sldId="400"/>
            <ac:spMk id="69" creationId="{00000000-0000-0000-0000-000000000000}"/>
          </ac:spMkLst>
        </pc:spChg>
        <pc:spChg chg="mod">
          <ac:chgData name="Steve Wilkins" userId="4f1cbe5ae1c3cc53" providerId="LiveId" clId="{57344497-ACC8-421B-9FAA-827A7E7E7F74}" dt="2018-03-14T09:28:41.798" v="1269" actId="6549"/>
          <ac:spMkLst>
            <pc:docMk/>
            <pc:sldMk cId="2983345583" sldId="400"/>
            <ac:spMk id="70" creationId="{00000000-0000-0000-0000-000000000000}"/>
          </ac:spMkLst>
        </pc:spChg>
        <pc:picChg chg="add mod">
          <ac:chgData name="Steve Wilkins" userId="4f1cbe5ae1c3cc53" providerId="LiveId" clId="{57344497-ACC8-421B-9FAA-827A7E7E7F74}" dt="2018-03-14T09:41:23.442" v="1408" actId="14100"/>
          <ac:picMkLst>
            <pc:docMk/>
            <pc:sldMk cId="2983345583" sldId="400"/>
            <ac:picMk id="2" creationId="{FAD7439B-9BB6-406C-808E-AD3CF8138082}"/>
          </ac:picMkLst>
        </pc:picChg>
        <pc:picChg chg="mod">
          <ac:chgData name="Steve Wilkins" userId="4f1cbe5ae1c3cc53" providerId="LiveId" clId="{57344497-ACC8-421B-9FAA-827A7E7E7F74}" dt="2018-03-14T09:41:17.152" v="1406" actId="1076"/>
          <ac:picMkLst>
            <pc:docMk/>
            <pc:sldMk cId="2983345583" sldId="400"/>
            <ac:picMk id="3" creationId="{A14C9DBF-A72C-4681-9524-0CC350199DCA}"/>
          </ac:picMkLst>
        </pc:picChg>
        <pc:picChg chg="del">
          <ac:chgData name="Steve Wilkins" userId="4f1cbe5ae1c3cc53" providerId="LiveId" clId="{57344497-ACC8-421B-9FAA-827A7E7E7F74}" dt="2018-03-14T09:37:17.407" v="1271" actId="478"/>
          <ac:picMkLst>
            <pc:docMk/>
            <pc:sldMk cId="2983345583" sldId="400"/>
            <ac:picMk id="4" creationId="{387F5A27-F0F8-42BE-BF36-657918D6673B}"/>
          </ac:picMkLst>
        </pc:picChg>
        <pc:picChg chg="del">
          <ac:chgData name="Steve Wilkins" userId="4f1cbe5ae1c3cc53" providerId="LiveId" clId="{57344497-ACC8-421B-9FAA-827A7E7E7F74}" dt="2018-03-14T09:37:18.032" v="1272" actId="478"/>
          <ac:picMkLst>
            <pc:docMk/>
            <pc:sldMk cId="2983345583" sldId="400"/>
            <ac:picMk id="5" creationId="{F0CF1C01-9A6D-4EDA-AEAE-8B39C588ABB2}"/>
          </ac:picMkLst>
        </pc:picChg>
      </pc:sldChg>
      <pc:sldChg chg="addSp delSp modSp add del">
        <pc:chgData name="Steve Wilkins" userId="4f1cbe5ae1c3cc53" providerId="LiveId" clId="{57344497-ACC8-421B-9FAA-827A7E7E7F74}" dt="2018-03-14T09:55:31.305" v="1966" actId="2696"/>
        <pc:sldMkLst>
          <pc:docMk/>
          <pc:sldMk cId="3170048867" sldId="401"/>
        </pc:sldMkLst>
        <pc:spChg chg="del mod">
          <ac:chgData name="Steve Wilkins" userId="4f1cbe5ae1c3cc53" providerId="LiveId" clId="{57344497-ACC8-421B-9FAA-827A7E7E7F74}" dt="2018-03-14T09:48:14.589" v="1760" actId="478"/>
          <ac:spMkLst>
            <pc:docMk/>
            <pc:sldMk cId="3170048867" sldId="401"/>
            <ac:spMk id="69" creationId="{00000000-0000-0000-0000-000000000000}"/>
          </ac:spMkLst>
        </pc:spChg>
        <pc:spChg chg="mod">
          <ac:chgData name="Steve Wilkins" userId="4f1cbe5ae1c3cc53" providerId="LiveId" clId="{57344497-ACC8-421B-9FAA-827A7E7E7F74}" dt="2018-03-14T09:47:44.581" v="1755" actId="6549"/>
          <ac:spMkLst>
            <pc:docMk/>
            <pc:sldMk cId="3170048867" sldId="401"/>
            <ac:spMk id="70" creationId="{00000000-0000-0000-0000-000000000000}"/>
          </ac:spMkLst>
        </pc:spChg>
        <pc:graphicFrameChg chg="add mod modGraphic">
          <ac:chgData name="Steve Wilkins" userId="4f1cbe5ae1c3cc53" providerId="LiveId" clId="{57344497-ACC8-421B-9FAA-827A7E7E7F74}" dt="2018-03-14T09:54:18.180" v="1965" actId="20577"/>
          <ac:graphicFrameMkLst>
            <pc:docMk/>
            <pc:sldMk cId="3170048867" sldId="401"/>
            <ac:graphicFrameMk id="7" creationId="{4E444B80-757E-46BE-A1C6-DC7666C104F8}"/>
          </ac:graphicFrameMkLst>
        </pc:graphicFrameChg>
        <pc:picChg chg="del">
          <ac:chgData name="Steve Wilkins" userId="4f1cbe5ae1c3cc53" providerId="LiveId" clId="{57344497-ACC8-421B-9FAA-827A7E7E7F74}" dt="2018-03-14T09:43:39.480" v="1607" actId="478"/>
          <ac:picMkLst>
            <pc:docMk/>
            <pc:sldMk cId="3170048867" sldId="401"/>
            <ac:picMk id="3" creationId="{A14C9DBF-A72C-4681-9524-0CC350199DCA}"/>
          </ac:picMkLst>
        </pc:picChg>
        <pc:picChg chg="mod">
          <ac:chgData name="Steve Wilkins" userId="4f1cbe5ae1c3cc53" providerId="LiveId" clId="{57344497-ACC8-421B-9FAA-827A7E7E7F74}" dt="2018-03-14T09:47:40.868" v="1754" actId="14100"/>
          <ac:picMkLst>
            <pc:docMk/>
            <pc:sldMk cId="3170048867" sldId="401"/>
            <ac:picMk id="4" creationId="{387F5A27-F0F8-42BE-BF36-657918D6673B}"/>
          </ac:picMkLst>
        </pc:picChg>
        <pc:picChg chg="del mod">
          <ac:chgData name="Steve Wilkins" userId="4f1cbe5ae1c3cc53" providerId="LiveId" clId="{57344497-ACC8-421B-9FAA-827A7E7E7F74}" dt="2018-03-14T09:44:22.596" v="1616" actId="478"/>
          <ac:picMkLst>
            <pc:docMk/>
            <pc:sldMk cId="3170048867" sldId="401"/>
            <ac:picMk id="5" creationId="{F0CF1C01-9A6D-4EDA-AEAE-8B39C588ABB2}"/>
          </ac:picMkLst>
        </pc:picChg>
        <pc:picChg chg="add del mod">
          <ac:chgData name="Steve Wilkins" userId="4f1cbe5ae1c3cc53" providerId="LiveId" clId="{57344497-ACC8-421B-9FAA-827A7E7E7F74}" dt="2018-03-14T09:47:14.180" v="1750" actId="478"/>
          <ac:picMkLst>
            <pc:docMk/>
            <pc:sldMk cId="3170048867" sldId="401"/>
            <ac:picMk id="6" creationId="{EA127220-C5EC-4A1F-8FF5-C7DFC3A278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9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69548-1DC5-4DED-9916-B9C0E2CF34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7"/>
            <a:ext cx="9143999" cy="6871707"/>
          </a:xfrm>
          <a:prstGeom prst="rect">
            <a:avLst/>
          </a:prstGeom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FDE3E-3F17-4CDC-9C0C-CD94BD9FA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639966" cy="78645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180807-1619-4215-9305-9A6207B5BD6F}"/>
              </a:ext>
            </a:extLst>
          </p:cNvPr>
          <p:cNvCxnSpPr/>
          <p:nvPr userDrawn="1"/>
        </p:nvCxnSpPr>
        <p:spPr>
          <a:xfrm>
            <a:off x="0" y="1124744"/>
            <a:ext cx="9144000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568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775A029-0ED8-4C6B-ABB2-715DB307F36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fld id="{7A7D18F4-65B5-4F6B-A75E-78010B21C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9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17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karosadventur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New_Mobile_CellPhone_Info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 idx="4294967295"/>
          </p:nvPr>
        </p:nvSpPr>
        <p:spPr>
          <a:xfrm>
            <a:off x="0" y="3135397"/>
            <a:ext cx="5724128" cy="3722603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/>
            </a:pPr>
            <a:r>
              <a:rPr lang="en-GB" sz="3600" b="1" dirty="0">
                <a:solidFill>
                  <a:srgbClr val="FFFF00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Nottingham Free School</a:t>
            </a:r>
            <a:r>
              <a:rPr lang="en-GB" sz="3600" b="1" dirty="0"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/>
            </a:r>
            <a:br>
              <a:rPr lang="en-GB" sz="3600" b="1" dirty="0"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</a:br>
            <a:r>
              <a:rPr lang="en-GB" sz="36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Introduction to</a:t>
            </a:r>
            <a:br>
              <a:rPr lang="en-GB" sz="36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</a:br>
            <a:r>
              <a:rPr lang="en-GB" sz="36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2018 DofE Expeditions</a:t>
            </a:r>
            <a:br>
              <a:rPr lang="en-GB" sz="36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</a:br>
            <a:r>
              <a:rPr lang="en-GB" sz="36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Bronze &amp; Silver</a:t>
            </a:r>
            <a:r>
              <a:rPr lang="en-GB" sz="4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/>
            </a:r>
            <a:br>
              <a:rPr lang="en-GB" sz="4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</a:br>
            <a:r>
              <a:rPr lang="en-GB" sz="4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/>
            </a:r>
            <a:br>
              <a:rPr lang="en-GB" sz="4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</a:br>
            <a:r>
              <a:rPr lang="en-GB" sz="2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Steve Wilkins</a:t>
            </a:r>
            <a:br>
              <a:rPr lang="en-GB" sz="2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</a:br>
            <a:r>
              <a:rPr lang="en-GB" sz="2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Managing Director, </a:t>
            </a:r>
            <a:r>
              <a:rPr lang="en-GB" sz="2800" b="1" dirty="0" err="1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Karos</a:t>
            </a:r>
            <a:r>
              <a:rPr lang="en-GB" sz="2800" b="1" dirty="0">
                <a:solidFill>
                  <a:schemeClr val="bg1"/>
                </a:solidFill>
                <a:latin typeface="Arial Narrow Bold" panose="020B0706020202030204" pitchFamily="34" charset="0"/>
                <a:ea typeface="Arial Narrow"/>
                <a:cs typeface="Arial Narrow"/>
                <a:sym typeface="Arial Narrow"/>
              </a:rPr>
              <a:t> Adventure</a:t>
            </a:r>
            <a:endParaRPr sz="2800" b="1" dirty="0">
              <a:solidFill>
                <a:schemeClr val="bg1"/>
              </a:solidFill>
              <a:latin typeface="Arial Narrow Bold" panose="020B0706020202030204" pitchFamily="34" charset="0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99297-F74E-4182-BA28-285289CFC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6" y="188640"/>
            <a:ext cx="2852902" cy="1381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53298-6DE6-4A3B-A7C7-AC053C763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14" y="188640"/>
            <a:ext cx="1381269" cy="1381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51519" y="4254870"/>
            <a:ext cx="8712969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Sat 12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– Sun 13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May: Residential Training (Beaumanor Hall,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Leics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)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Sat 6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– Sun 7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July: Practice Expedition (Peak District)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Sat 21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st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– Sun 22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nd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July: Qualifying Expedition (Peak District)</a:t>
            </a:r>
          </a:p>
        </p:txBody>
      </p:sp>
      <p:sp>
        <p:nvSpPr>
          <p:cNvPr id="70" name="Shape 70"/>
          <p:cNvSpPr/>
          <p:nvPr/>
        </p:nvSpPr>
        <p:spPr>
          <a:xfrm>
            <a:off x="2915834" y="283398"/>
            <a:ext cx="496853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2018 Key Dates : Bronze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9DBF-A72C-4681-9524-0CC350199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0" y="1267845"/>
            <a:ext cx="4160000" cy="23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F1C01-9A6D-4EDA-AEAE-8B39C588A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7" y="1267845"/>
            <a:ext cx="416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51519" y="3140968"/>
            <a:ext cx="8712969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2-day, 1-overnight camp based at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Leics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County Council OEC at Beaumanor Hall, Woodhouse, Leicestershire (Bradgate Park area).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1 day walking, accompanied by KA Leader, training in Navigation, First Aid, Emergency Procedures, Safety &amp; Countryside Code.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1 day on-site, planning expeditions and review of kit and food.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Overnight camp, including training on campcraft &amp; cooking.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Need all kit and food as per expedition (Lunches, Snacks, Water, </a:t>
            </a:r>
            <a:b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</a:b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Sat Evening Meal &amp; Sun Breakfast).</a:t>
            </a:r>
          </a:p>
        </p:txBody>
      </p:sp>
      <p:sp>
        <p:nvSpPr>
          <p:cNvPr id="70" name="Shape 70"/>
          <p:cNvSpPr/>
          <p:nvPr/>
        </p:nvSpPr>
        <p:spPr>
          <a:xfrm>
            <a:off x="2915833" y="283398"/>
            <a:ext cx="588818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Residential Training: Bronze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9DBF-A72C-4681-9524-0CC350199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0" y="1267845"/>
            <a:ext cx="3035829" cy="170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F1C01-9A6D-4EDA-AEAE-8B39C588A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82" y="1257836"/>
            <a:ext cx="3035828" cy="1707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7F5A27-F0F8-42BE-BF36-657918D66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3" y="1257836"/>
            <a:ext cx="3035829" cy="17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915834" y="283398"/>
            <a:ext cx="496853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2018 Key Dates : Silver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9DBF-A72C-4681-9524-0CC350199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7845"/>
            <a:ext cx="4160000" cy="23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F1C01-9A6D-4EDA-AEAE-8B39C588A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7" y="1267845"/>
            <a:ext cx="4160000" cy="2340000"/>
          </a:xfrm>
          <a:prstGeom prst="rect">
            <a:avLst/>
          </a:prstGeom>
        </p:spPr>
      </p:pic>
      <p:sp>
        <p:nvSpPr>
          <p:cNvPr id="6" name="Shape 69">
            <a:extLst>
              <a:ext uri="{FF2B5EF4-FFF2-40B4-BE49-F238E27FC236}">
                <a16:creationId xmlns:a16="http://schemas.microsoft.com/office/drawing/2014/main" id="{1ABFC6C2-9175-413F-9C0F-A97533E5BEE1}"/>
              </a:ext>
            </a:extLst>
          </p:cNvPr>
          <p:cNvSpPr/>
          <p:nvPr/>
        </p:nvSpPr>
        <p:spPr>
          <a:xfrm>
            <a:off x="251519" y="3993260"/>
            <a:ext cx="871296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Mondays weekly from 16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April: In-school Planning Sessions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Sat </a:t>
            </a:r>
            <a:r>
              <a:rPr lang="en-GB" sz="2400" b="1" dirty="0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28</a:t>
            </a:r>
            <a:r>
              <a:rPr lang="en-GB" sz="2400" b="1" baseline="30000" dirty="0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April: Navigation Training,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Longshaw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Estate,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nr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Hathersage</a:t>
            </a:r>
            <a:endParaRPr lang="en-GB" sz="2400" b="1" dirty="0">
              <a:solidFill>
                <a:schemeClr val="tx1"/>
              </a:solidFill>
              <a:latin typeface="Arial Narrow Bold"/>
              <a:ea typeface="Arial Narrow Bold"/>
              <a:cs typeface="Arial Narrow Bold"/>
              <a:sym typeface="Arial Narrow Bold"/>
            </a:endParaRP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Fri </a:t>
            </a:r>
            <a:r>
              <a:rPr lang="en-GB" sz="2400" b="1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6</a:t>
            </a:r>
            <a:r>
              <a:rPr lang="en-GB" sz="2400" b="1" baseline="30000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– </a:t>
            </a:r>
            <a:r>
              <a:rPr lang="en-GB" sz="2400" b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Sun </a:t>
            </a:r>
            <a:r>
              <a:rPr lang="en-GB" sz="2400" b="1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8</a:t>
            </a:r>
            <a:r>
              <a:rPr lang="en-GB" sz="2400" b="1" baseline="30000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smtClean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July: Practice Expedition (Peak District)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Fri 20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– Sun 22</a:t>
            </a:r>
            <a:r>
              <a:rPr lang="en-GB" sz="2400" b="1" baseline="30000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nd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July: Qualifying Expedition (Peak District)</a:t>
            </a:r>
          </a:p>
        </p:txBody>
      </p:sp>
    </p:spTree>
    <p:extLst>
      <p:ext uri="{BB962C8B-B14F-4D97-AF65-F5344CB8AC3E}">
        <p14:creationId xmlns:p14="http://schemas.microsoft.com/office/powerpoint/2010/main" val="2069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75039" y="4437980"/>
            <a:ext cx="8793922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Navigation Training Day at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Longshaw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Estate, </a:t>
            </a:r>
            <a:r>
              <a:rPr lang="en-GB" sz="2400" b="1" dirty="0" err="1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Owler</a:t>
            </a: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Bar Road, Fox House - NT property and land just off junction B6521 &amp; A6187.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Navigation in open moorland, Compass Bearings, Countryside Code, Rights of Way, First Aid, Emergency Procedures, Safety.</a:t>
            </a:r>
          </a:p>
          <a:p>
            <a:pPr marL="342900" lvl="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Day Pack, waterproof jacket &amp; trousers, hat &amp; gloves, lunch &amp; water.</a:t>
            </a:r>
          </a:p>
        </p:txBody>
      </p:sp>
      <p:sp>
        <p:nvSpPr>
          <p:cNvPr id="70" name="Shape 70"/>
          <p:cNvSpPr/>
          <p:nvPr/>
        </p:nvSpPr>
        <p:spPr>
          <a:xfrm>
            <a:off x="2915833" y="283398"/>
            <a:ext cx="588818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Navigation Training: Silver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9DBF-A72C-4681-9524-0CC350199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9" y="1248030"/>
            <a:ext cx="4129677" cy="30972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D7439B-9BB6-406C-808E-AD3CF8138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81" y="1231403"/>
            <a:ext cx="5136080" cy="31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6AAF55-16EE-4E42-BC5A-33655E3FD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63" y="1193867"/>
            <a:ext cx="1948409" cy="2520280"/>
          </a:xfrm>
          <a:prstGeom prst="rect">
            <a:avLst/>
          </a:prstGeom>
        </p:spPr>
      </p:pic>
      <p:sp>
        <p:nvSpPr>
          <p:cNvPr id="7" name="Shape 166">
            <a:extLst>
              <a:ext uri="{FF2B5EF4-FFF2-40B4-BE49-F238E27FC236}">
                <a16:creationId xmlns:a16="http://schemas.microsoft.com/office/drawing/2014/main" id="{5C72E6EB-3978-4DE6-B675-351903624986}"/>
              </a:ext>
            </a:extLst>
          </p:cNvPr>
          <p:cNvSpPr/>
          <p:nvPr/>
        </p:nvSpPr>
        <p:spPr>
          <a:xfrm>
            <a:off x="287337" y="4010482"/>
            <a:ext cx="885666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514350" lvl="0" indent="-514350">
              <a:spcBef>
                <a:spcPts val="1400"/>
              </a:spcBef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In the meantime, ensure you start work also on the other sections…</a:t>
            </a:r>
            <a:endParaRPr sz="2400" dirty="0">
              <a:latin typeface="Arial Narrow Bold"/>
              <a:ea typeface="Arial Narrow Bold"/>
              <a:cs typeface="Arial Narrow Bold"/>
              <a:sym typeface="Arial Narrow Bold"/>
            </a:endParaRPr>
          </a:p>
          <a:p>
            <a:pPr marL="342900" lvl="0" indent="-3429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Volunteering – 3 months</a:t>
            </a:r>
          </a:p>
          <a:p>
            <a:pPr marL="342900" lvl="0" indent="-3429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Skills – 3 months                        + a further 3 months in any section.</a:t>
            </a:r>
          </a:p>
          <a:p>
            <a:pPr marL="342900" lvl="0" indent="-3429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Physical – 3 months</a:t>
            </a:r>
          </a:p>
          <a:p>
            <a:pPr lvl="0">
              <a:spcBef>
                <a:spcPts val="1400"/>
              </a:spcBef>
              <a:buSzPct val="100000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… and upload your evidence onto eDofE!!!</a:t>
            </a:r>
          </a:p>
        </p:txBody>
      </p:sp>
      <p:sp>
        <p:nvSpPr>
          <p:cNvPr id="8" name="Shape 70">
            <a:extLst>
              <a:ext uri="{FF2B5EF4-FFF2-40B4-BE49-F238E27FC236}">
                <a16:creationId xmlns:a16="http://schemas.microsoft.com/office/drawing/2014/main" id="{DDABF9A4-6C5A-468F-9A06-3E4351B9AA31}"/>
              </a:ext>
            </a:extLst>
          </p:cNvPr>
          <p:cNvSpPr/>
          <p:nvPr/>
        </p:nvSpPr>
        <p:spPr>
          <a:xfrm>
            <a:off x="2268536" y="281980"/>
            <a:ext cx="55438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/>
              <a:t>The other sections</a:t>
            </a:r>
            <a:endParaRPr sz="2800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B70E4C0-7EB0-4C0D-8FA1-63B82462DF57}"/>
              </a:ext>
            </a:extLst>
          </p:cNvPr>
          <p:cNvSpPr/>
          <p:nvPr/>
        </p:nvSpPr>
        <p:spPr>
          <a:xfrm>
            <a:off x="3923928" y="4581128"/>
            <a:ext cx="288032" cy="1484685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normalizeH="0" baseline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</a:endParaRPr>
          </a:p>
        </p:txBody>
      </p:sp>
      <p:sp>
        <p:nvSpPr>
          <p:cNvPr id="11" name="Shape 70">
            <a:extLst>
              <a:ext uri="{FF2B5EF4-FFF2-40B4-BE49-F238E27FC236}">
                <a16:creationId xmlns:a16="http://schemas.microsoft.com/office/drawing/2014/main" id="{F6906A4D-0E36-45B2-A0E3-FAAEB9CE5E0A}"/>
              </a:ext>
            </a:extLst>
          </p:cNvPr>
          <p:cNvSpPr/>
          <p:nvPr/>
        </p:nvSpPr>
        <p:spPr>
          <a:xfrm>
            <a:off x="107504" y="1196752"/>
            <a:ext cx="145064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/>
              <a:t>Bronze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5938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0">
            <a:extLst>
              <a:ext uri="{FF2B5EF4-FFF2-40B4-BE49-F238E27FC236}">
                <a16:creationId xmlns:a16="http://schemas.microsoft.com/office/drawing/2014/main" id="{DDABF9A4-6C5A-468F-9A06-3E4351B9AA31}"/>
              </a:ext>
            </a:extLst>
          </p:cNvPr>
          <p:cNvSpPr/>
          <p:nvPr/>
        </p:nvSpPr>
        <p:spPr>
          <a:xfrm>
            <a:off x="2268536" y="281980"/>
            <a:ext cx="55438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/>
              <a:t>The other sections</a:t>
            </a:r>
            <a:endParaRPr sz="2800" dirty="0"/>
          </a:p>
        </p:txBody>
      </p:sp>
      <p:sp>
        <p:nvSpPr>
          <p:cNvPr id="11" name="Shape 166">
            <a:extLst>
              <a:ext uri="{FF2B5EF4-FFF2-40B4-BE49-F238E27FC236}">
                <a16:creationId xmlns:a16="http://schemas.microsoft.com/office/drawing/2014/main" id="{3799F22F-B5F7-4307-9123-663517DF31FB}"/>
              </a:ext>
            </a:extLst>
          </p:cNvPr>
          <p:cNvSpPr/>
          <p:nvPr/>
        </p:nvSpPr>
        <p:spPr>
          <a:xfrm>
            <a:off x="287337" y="4010482"/>
            <a:ext cx="885666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514350" lvl="0" indent="-514350">
              <a:spcBef>
                <a:spcPts val="1400"/>
              </a:spcBef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In the meantime, ensure you start work also on the other sections…</a:t>
            </a:r>
          </a:p>
          <a:p>
            <a:pPr marL="342900" lvl="0" indent="-3429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Volunteering – 6 months</a:t>
            </a:r>
          </a:p>
          <a:p>
            <a:pPr marL="342900" lvl="0" indent="-3429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Skills – 3 or 6 months (switch with Physical)</a:t>
            </a:r>
          </a:p>
          <a:p>
            <a:pPr marL="342900" lvl="0" indent="-342900">
              <a:spcBef>
                <a:spcPts val="1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Physical – 3 or 6 months (switch with Skills)</a:t>
            </a:r>
          </a:p>
          <a:p>
            <a:pPr lvl="0">
              <a:spcBef>
                <a:spcPts val="1400"/>
              </a:spcBef>
              <a:buSzPct val="100000"/>
            </a:pPr>
            <a:r>
              <a:rPr lang="en-GB" sz="2400" dirty="0">
                <a:latin typeface="Arial Narrow Bold"/>
                <a:ea typeface="Arial Narrow Bold"/>
                <a:cs typeface="Arial Narrow Bold"/>
                <a:sym typeface="Arial Narrow Bold"/>
              </a:rPr>
              <a:t>… and upload your evidence onto eDofE!!!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775E5C-CA87-427C-8B02-0A354734A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32" y="1265875"/>
            <a:ext cx="1837072" cy="2376264"/>
          </a:xfrm>
          <a:prstGeom prst="rect">
            <a:avLst/>
          </a:prstGeom>
        </p:spPr>
      </p:pic>
      <p:sp>
        <p:nvSpPr>
          <p:cNvPr id="14" name="Shape 70">
            <a:extLst>
              <a:ext uri="{FF2B5EF4-FFF2-40B4-BE49-F238E27FC236}">
                <a16:creationId xmlns:a16="http://schemas.microsoft.com/office/drawing/2014/main" id="{B17928A2-2849-4DA0-A1F6-25E4226EBBAF}"/>
              </a:ext>
            </a:extLst>
          </p:cNvPr>
          <p:cNvSpPr/>
          <p:nvPr/>
        </p:nvSpPr>
        <p:spPr>
          <a:xfrm>
            <a:off x="4268" y="1196752"/>
            <a:ext cx="145064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/>
              <a:t>Silver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71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C110D3-3066-4875-8F6B-2471A7A95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9648"/>
            <a:ext cx="9155473" cy="5668351"/>
          </a:xfrm>
          <a:prstGeom prst="rect">
            <a:avLst/>
          </a:prstGeom>
        </p:spPr>
      </p:pic>
      <p:sp>
        <p:nvSpPr>
          <p:cNvPr id="5" name="Shape 187">
            <a:extLst>
              <a:ext uri="{FF2B5EF4-FFF2-40B4-BE49-F238E27FC236}">
                <a16:creationId xmlns:a16="http://schemas.microsoft.com/office/drawing/2014/main" id="{C627E33D-4838-427C-B4F9-C3A24F319CCB}"/>
              </a:ext>
            </a:extLst>
          </p:cNvPr>
          <p:cNvSpPr/>
          <p:nvPr/>
        </p:nvSpPr>
        <p:spPr>
          <a:xfrm>
            <a:off x="2376487" y="2132856"/>
            <a:ext cx="439102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800" dirty="0">
                <a:solidFill>
                  <a:srgbClr val="FFFF00"/>
                </a:solidFill>
              </a:rPr>
              <a:t>Any Questions?</a:t>
            </a:r>
            <a:endParaRPr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471D7-5F1D-41B0-A5DB-0DB5F5FF8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176"/>
            <a:ext cx="9144000" cy="5661247"/>
          </a:xfrm>
          <a:prstGeom prst="rect">
            <a:avLst/>
          </a:prstGeom>
        </p:spPr>
      </p:pic>
      <p:sp>
        <p:nvSpPr>
          <p:cNvPr id="6" name="Shape 187"/>
          <p:cNvSpPr/>
          <p:nvPr/>
        </p:nvSpPr>
        <p:spPr>
          <a:xfrm>
            <a:off x="3783292" y="5011340"/>
            <a:ext cx="5309517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800" b="1" u="sng" dirty="0">
                <a:solidFill>
                  <a:schemeClr val="bg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Contact us</a:t>
            </a:r>
          </a:p>
          <a:p>
            <a:pPr>
              <a:defRPr sz="1800"/>
            </a:pPr>
            <a:r>
              <a:rPr lang="en-GB" sz="2400" b="1" dirty="0">
                <a:solidFill>
                  <a:schemeClr val="bg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Mobile: </a:t>
            </a:r>
            <a:r>
              <a:rPr lang="en-GB" sz="2400" b="1" dirty="0">
                <a:solidFill>
                  <a:srgbClr val="FFFF00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07498 869406</a:t>
            </a:r>
          </a:p>
          <a:p>
            <a:pPr>
              <a:defRPr sz="1800"/>
            </a:pPr>
            <a:r>
              <a:rPr lang="en-GB" sz="2400" b="1" dirty="0">
                <a:solidFill>
                  <a:schemeClr val="bg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e-mail: </a:t>
            </a:r>
            <a:r>
              <a:rPr lang="en-GB" sz="2400" b="1" dirty="0">
                <a:solidFill>
                  <a:srgbClr val="FFFF00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stevewilkins@karosadventure.com</a:t>
            </a:r>
          </a:p>
          <a:p>
            <a:pPr>
              <a:defRPr sz="1800"/>
            </a:pPr>
            <a:r>
              <a:rPr lang="en-GB" sz="2400" b="1" dirty="0">
                <a:solidFill>
                  <a:schemeClr val="bg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Web: </a:t>
            </a:r>
            <a:r>
              <a:rPr lang="en-GB" sz="2400" b="1" dirty="0">
                <a:solidFill>
                  <a:srgbClr val="FFFF00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www.karosadventure.com </a:t>
            </a:r>
            <a:endParaRPr sz="2400" b="1" dirty="0">
              <a:solidFill>
                <a:srgbClr val="FFFF00"/>
              </a:solidFill>
              <a:latin typeface="Arial Narrow Bold" panose="020B07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9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/>
          <a:lstStyle/>
          <a:p>
            <a:r>
              <a:rPr lang="en-GB" sz="2800" dirty="0" smtClean="0"/>
              <a:t>Normally, with Duke of Edinburgh, parents take and collect students at the drop off and collection points.</a:t>
            </a:r>
          </a:p>
          <a:p>
            <a:r>
              <a:rPr lang="en-GB" sz="2800" dirty="0" smtClean="0"/>
              <a:t>This needs to happen 6 times in total and so people try to share the lifts between them.</a:t>
            </a:r>
          </a:p>
          <a:p>
            <a:r>
              <a:rPr lang="en-GB" sz="2800" dirty="0" smtClean="0"/>
              <a:t>If you are unable to organise this then we have got a school minibus but there is limited availability on this.</a:t>
            </a:r>
          </a:p>
          <a:p>
            <a:r>
              <a:rPr lang="en-GB" sz="2800" dirty="0" smtClean="0"/>
              <a:t>Please could you take some time to discuss this and sign up on the sheet what your plan is with travel arrangements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5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Many students have already got some of these items.</a:t>
            </a:r>
          </a:p>
          <a:p>
            <a:r>
              <a:rPr lang="en-GB" sz="2800" dirty="0" smtClean="0"/>
              <a:t>Some may still need to organise this.</a:t>
            </a:r>
          </a:p>
          <a:p>
            <a:r>
              <a:rPr lang="en-GB" sz="2800" dirty="0" smtClean="0"/>
              <a:t>What you take does not have to be brand new or top of the range. </a:t>
            </a:r>
          </a:p>
          <a:p>
            <a:r>
              <a:rPr lang="en-GB" sz="2800" dirty="0" smtClean="0"/>
              <a:t>We suggest trying to borrow some items if you are short.</a:t>
            </a:r>
          </a:p>
          <a:p>
            <a:r>
              <a:rPr lang="en-GB" sz="2800" dirty="0" smtClean="0"/>
              <a:t>We will be buying some kit in to hire out if anyone is unable to borrow kit.</a:t>
            </a:r>
          </a:p>
          <a:p>
            <a:r>
              <a:rPr lang="en-GB" sz="2800" dirty="0" smtClean="0"/>
              <a:t>Could you discuss this and note down on our sheet what your plans are with equipment and if you need to hire what you need to hire.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73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763538" y="3135446"/>
            <a:ext cx="5642691" cy="3677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spcBef>
                <a:spcPts val="600"/>
              </a:spcBef>
              <a:buSzPct val="100000"/>
            </a:pPr>
            <a:r>
              <a:rPr lang="en-GB" sz="2400" b="1" u="sng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Our Expedition Leaders ….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hold National Governing Body (NGB) qualifications. 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hold an up-to-date First Aid Qualification</a:t>
            </a:r>
            <a:b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</a:b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suitable for remote outdoor working.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are subject to an enhanced DBS check.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have many years experience in DofE.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are DofE Accredited Assessors.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have a passion for working in the outdoors with young people.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are friendly and supportive.</a:t>
            </a:r>
          </a:p>
        </p:txBody>
      </p:sp>
      <p:sp>
        <p:nvSpPr>
          <p:cNvPr id="70" name="Shape 70"/>
          <p:cNvSpPr/>
          <p:nvPr/>
        </p:nvSpPr>
        <p:spPr>
          <a:xfrm>
            <a:off x="2915834" y="283398"/>
            <a:ext cx="331233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rgbClr val="C00000"/>
                </a:solidFill>
              </a:rPr>
              <a:t>About us</a:t>
            </a:r>
            <a:endParaRPr sz="4000" u="sng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5BCF7-8F02-4BC6-B95F-01689152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55" y="3086698"/>
            <a:ext cx="1440000" cy="1843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FEB68-F2AC-46AB-A704-AA30D851B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2" y="3137737"/>
            <a:ext cx="1440000" cy="1792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AEA73-D5DD-4320-AE9E-C15B5087F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2" y="5298641"/>
            <a:ext cx="1440000" cy="1287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B06EA-77AA-45AD-BB0B-5FF9CFBA4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45" y="5222406"/>
            <a:ext cx="1440000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FC1464-6D7F-4B8B-92BD-FE6E72A86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45" y="1264996"/>
            <a:ext cx="1440000" cy="14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AF4B58-320A-4320-8ABA-B20FCBCDB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2" y="1264996"/>
            <a:ext cx="1440000" cy="1584000"/>
          </a:xfrm>
          <a:prstGeom prst="rect">
            <a:avLst/>
          </a:prstGeom>
        </p:spPr>
      </p:pic>
      <p:sp>
        <p:nvSpPr>
          <p:cNvPr id="12" name="Shape 69">
            <a:extLst>
              <a:ext uri="{FF2B5EF4-FFF2-40B4-BE49-F238E27FC236}">
                <a16:creationId xmlns:a16="http://schemas.microsoft.com/office/drawing/2014/main" id="{44FC22EC-316C-465F-9976-1445E64EB28F}"/>
              </a:ext>
            </a:extLst>
          </p:cNvPr>
          <p:cNvSpPr/>
          <p:nvPr/>
        </p:nvSpPr>
        <p:spPr>
          <a:xfrm>
            <a:off x="1801907" y="1160745"/>
            <a:ext cx="5642691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spcBef>
                <a:spcPts val="600"/>
              </a:spcBef>
              <a:buSzPct val="100000"/>
            </a:pPr>
            <a:r>
              <a:rPr lang="en-GB" sz="2400" b="1" u="sng" dirty="0" err="1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Karos</a:t>
            </a:r>
            <a:r>
              <a:rPr lang="en-GB" sz="2400" b="1" u="sng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 Adventure …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A family-run company, based in Uttoxeter, Staffs.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Bronze, Silver, Gold Award holder</a:t>
            </a: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30 years DofE experience nationwide.</a:t>
            </a:r>
          </a:p>
          <a:p>
            <a:pPr marL="342900" lvl="3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Work with 20 schools &amp; 750 young people per year.</a:t>
            </a:r>
            <a:endParaRPr lang="en-GB" sz="2000" dirty="0">
              <a:solidFill>
                <a:srgbClr val="C00000"/>
              </a:solidFill>
              <a:latin typeface="Arial Narrow Bold"/>
              <a:ea typeface="Arial Narrow Bold"/>
              <a:cs typeface="Arial Narrow Bold"/>
              <a:sym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23699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Students will be expected to follow instructions of the </a:t>
            </a:r>
            <a:r>
              <a:rPr lang="en-GB" sz="2800" dirty="0" err="1" smtClean="0"/>
              <a:t>Karos</a:t>
            </a:r>
            <a:r>
              <a:rPr lang="en-GB" sz="2800" dirty="0" smtClean="0"/>
              <a:t> staff and our staff at all times.</a:t>
            </a:r>
          </a:p>
          <a:p>
            <a:r>
              <a:rPr lang="en-GB" sz="2800" dirty="0" smtClean="0"/>
              <a:t>All instructions are aimed at keep you healthy and safe and therefore there can be no compromise with these.</a:t>
            </a:r>
          </a:p>
          <a:p>
            <a:r>
              <a:rPr lang="en-GB" sz="2800" dirty="0" smtClean="0"/>
              <a:t>If any students do not co-operate with these rules we will call you and ask you to collect them.</a:t>
            </a:r>
          </a:p>
          <a:p>
            <a:r>
              <a:rPr lang="en-GB" sz="2800" dirty="0" smtClean="0"/>
              <a:t>Funds for the expedition will not be refunded.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40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need you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Pay outstanding payments</a:t>
            </a:r>
          </a:p>
          <a:p>
            <a:r>
              <a:rPr lang="en-GB" dirty="0" smtClean="0"/>
              <a:t>Return medical forms</a:t>
            </a:r>
            <a:r>
              <a:rPr lang="en-GB" dirty="0"/>
              <a:t> </a:t>
            </a:r>
            <a:r>
              <a:rPr lang="en-GB" dirty="0" smtClean="0"/>
              <a:t>and EV4’s</a:t>
            </a:r>
          </a:p>
          <a:p>
            <a:r>
              <a:rPr lang="en-GB" smtClean="0"/>
              <a:t>Support your </a:t>
            </a:r>
            <a:r>
              <a:rPr lang="en-GB" dirty="0" smtClean="0"/>
              <a:t>son/daughter with packing and planning food</a:t>
            </a:r>
          </a:p>
          <a:p>
            <a:r>
              <a:rPr lang="en-GB" dirty="0" smtClean="0"/>
              <a:t>Organise transport</a:t>
            </a:r>
          </a:p>
        </p:txBody>
      </p:sp>
    </p:spTree>
    <p:extLst>
      <p:ext uri="{BB962C8B-B14F-4D97-AF65-F5344CB8AC3E}">
        <p14:creationId xmlns:p14="http://schemas.microsoft.com/office/powerpoint/2010/main" val="7135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07504" y="3470393"/>
            <a:ext cx="8784976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Participants undertake a journey as part of a team.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Fully trained to deal with all eventualities.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Unaccompanied (leaders &amp; teachers meet them at set locations, including camp).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Remotely supervised and assessed.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Self-sufficient – carry everything with them that they will need.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Has an aim - “A Journey with a Purpose”.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Camping and catering for themselves.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Minimum number of 6 hrs (B) / 7 hrs (S) journeying (“Planned Activity”) each day.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Narrow Bold"/>
                <a:ea typeface="Arial Narrow Bold"/>
                <a:cs typeface="Arial Narrow Bold"/>
                <a:sym typeface="Arial Narrow Bold"/>
              </a:rPr>
              <a:t>Present what they have learnt.</a:t>
            </a:r>
          </a:p>
        </p:txBody>
      </p:sp>
      <p:sp>
        <p:nvSpPr>
          <p:cNvPr id="70" name="Shape 70"/>
          <p:cNvSpPr/>
          <p:nvPr/>
        </p:nvSpPr>
        <p:spPr>
          <a:xfrm>
            <a:off x="2915834" y="283398"/>
            <a:ext cx="568861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What is a DofE Expedition?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6B6EA-F015-4E00-AACA-7B5D88936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840001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F4C85-F08C-4FD6-86BB-7755C05EC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3836563" cy="21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979712" y="260649"/>
            <a:ext cx="727280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How do we ensure safety?</a:t>
            </a:r>
            <a:endParaRPr sz="4000" u="sng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D0994-7423-46CF-A5D9-69B21D22C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34" y="2511089"/>
            <a:ext cx="731824" cy="115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F6D85-F4C9-411E-9DD6-F7C348AF2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2" y="1257067"/>
            <a:ext cx="1102448" cy="1152000"/>
          </a:xfrm>
          <a:prstGeom prst="rect">
            <a:avLst/>
          </a:prstGeom>
        </p:spPr>
      </p:pic>
      <p:sp>
        <p:nvSpPr>
          <p:cNvPr id="6" name="Shape 69">
            <a:extLst>
              <a:ext uri="{FF2B5EF4-FFF2-40B4-BE49-F238E27FC236}">
                <a16:creationId xmlns:a16="http://schemas.microsoft.com/office/drawing/2014/main" id="{5AD00A01-2AFF-482C-8BFE-9E0D7721DD8B}"/>
              </a:ext>
            </a:extLst>
          </p:cNvPr>
          <p:cNvSpPr/>
          <p:nvPr/>
        </p:nvSpPr>
        <p:spPr>
          <a:xfrm>
            <a:off x="129834" y="3935300"/>
            <a:ext cx="8424936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Approved Activity Provider and AALA License.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Leaders - qualified, friendly, supportive, DBS.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Risk Assessments.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Public Liability Insurance of £10million.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Regular review and maintenance of equipment.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Emergency Contact details.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874C0-4681-4B26-A8EA-BFC593CAF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4" y="1218356"/>
            <a:ext cx="3360000" cy="25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9AFF9-22CB-4266-967A-01EAFB5E3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87" y="1257067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123745" y="260648"/>
            <a:ext cx="625419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How do we keep you informed?</a:t>
            </a:r>
            <a:endParaRPr sz="4000" u="sng" dirty="0">
              <a:solidFill>
                <a:schemeClr val="tx1"/>
              </a:solidFill>
            </a:endParaRPr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5AD00A01-2AFF-482C-8BFE-9E0D7721DD8B}"/>
              </a:ext>
            </a:extLst>
          </p:cNvPr>
          <p:cNvSpPr/>
          <p:nvPr/>
        </p:nvSpPr>
        <p:spPr>
          <a:xfrm>
            <a:off x="201187" y="4235316"/>
            <a:ext cx="8741626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Joining Instructions issued before each event.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Web site – download resources </a:t>
            </a:r>
            <a:r>
              <a:rPr lang="en-GB" sz="200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&amp; factsheets.</a:t>
            </a:r>
            <a:endParaRPr lang="en-GB" sz="2000" dirty="0">
              <a:solidFill>
                <a:schemeClr val="tx1"/>
              </a:solidFill>
              <a:latin typeface="Arial Narrow Bold" panose="020B0706020202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Kit Lists – handouts available.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Updates on Facebook and Twitter.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Extra info – travel updates, expedition progress.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 Narrow Bold" panose="020B0706020202030204" pitchFamily="34" charset="0"/>
                <a:cs typeface="Arial" panose="020B0604020202020204" pitchFamily="34" charset="0"/>
              </a:rPr>
              <a:t>Home Contact for emergencies.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B1B5F-BBFB-4EB8-AA67-EEF4FCBAD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78024"/>
            <a:ext cx="2275050" cy="1704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DE2B1-B026-4C53-B9FA-66D75701A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0" y="1268759"/>
            <a:ext cx="4544000" cy="255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DB9F0-6918-415C-B5B4-39A6EE51C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8" y="1286759"/>
            <a:ext cx="337389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123745" y="260648"/>
            <a:ext cx="625419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Factsheets</a:t>
            </a:r>
            <a:endParaRPr sz="4000" u="sng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1263D9-2A1D-455E-B50A-60C62A3A5A2B}"/>
              </a:ext>
            </a:extLst>
          </p:cNvPr>
          <p:cNvSpPr/>
          <p:nvPr/>
        </p:nvSpPr>
        <p:spPr>
          <a:xfrm>
            <a:off x="107504" y="4001586"/>
            <a:ext cx="8742895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Factsheets available on our web site </a:t>
            </a: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www.karosadventure.com</a:t>
            </a:r>
            <a:endParaRPr lang="en-GB" sz="2000" dirty="0">
              <a:latin typeface="Arial Narrow Bold" panose="020B07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 range of subjects including, first aid, emergency procedures, food &amp; menu planning, kit lists, general expedition hints and tips.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 to access: </a:t>
            </a:r>
          </a:p>
          <a:p>
            <a:pPr lvl="4" indent="0" algn="just">
              <a:lnSpc>
                <a:spcPct val="115000"/>
              </a:lnSpc>
            </a:pP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Username = </a:t>
            </a:r>
            <a:r>
              <a:rPr lang="en-GB" sz="2400" dirty="0" err="1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Karos</a:t>
            </a:r>
            <a:endParaRPr lang="en-GB" sz="2400" dirty="0">
              <a:latin typeface="Arial Narrow Bold" panose="020B07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 algn="just">
              <a:lnSpc>
                <a:spcPct val="115000"/>
              </a:lnSpc>
            </a:pPr>
            <a:r>
              <a:rPr lang="en-GB" sz="2000" dirty="0">
                <a:effectLst/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Password = </a:t>
            </a:r>
            <a:r>
              <a:rPr lang="en-GB" sz="2400" dirty="0">
                <a:effectLst/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</a:t>
            </a:r>
            <a:endParaRPr lang="en-GB" sz="2000" dirty="0">
              <a:effectLst/>
              <a:latin typeface="Arial Narrow Bold" panose="020B07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48828-6D10-44D4-B18A-EFC63A0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12492"/>
            <a:ext cx="4572001" cy="258183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C0365E3-11AC-483E-9AA6-904D224C2156}"/>
              </a:ext>
            </a:extLst>
          </p:cNvPr>
          <p:cNvSpPr/>
          <p:nvPr/>
        </p:nvSpPr>
        <p:spPr>
          <a:xfrm>
            <a:off x="2627784" y="1312492"/>
            <a:ext cx="360040" cy="388316"/>
          </a:xfrm>
          <a:prstGeom prst="downArrow">
            <a:avLst/>
          </a:prstGeom>
          <a:solidFill>
            <a:schemeClr val="accent1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8F5D2-ADE3-465B-8EFA-274D44205E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312493"/>
            <a:ext cx="4219103" cy="2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123745" y="260648"/>
            <a:ext cx="625419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>
                <a:solidFill>
                  <a:schemeClr val="tx1"/>
                </a:solidFill>
              </a:rPr>
              <a:t>Mobile Phones</a:t>
            </a:r>
            <a:endParaRPr sz="4000" u="sng" dirty="0">
              <a:solidFill>
                <a:schemeClr val="tx1"/>
              </a:solidFill>
            </a:endParaRPr>
          </a:p>
        </p:txBody>
      </p:sp>
      <p:sp>
        <p:nvSpPr>
          <p:cNvPr id="6" name="Shape 69">
            <a:extLst>
              <a:ext uri="{FF2B5EF4-FFF2-40B4-BE49-F238E27FC236}">
                <a16:creationId xmlns:a16="http://schemas.microsoft.com/office/drawing/2014/main" id="{5AD00A01-2AFF-482C-8BFE-9E0D7721DD8B}"/>
              </a:ext>
            </a:extLst>
          </p:cNvPr>
          <p:cNvSpPr/>
          <p:nvPr/>
        </p:nvSpPr>
        <p:spPr>
          <a:xfrm>
            <a:off x="46341" y="2810544"/>
            <a:ext cx="4669673" cy="346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</a:rPr>
              <a:t>Should only be used in an emergency.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</a:rPr>
              <a:t>Switched off and sealed in a bag.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</a:rPr>
              <a:t>Emergency Safety Card with contact numbers.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</a:rPr>
              <a:t>Only to contact Supervisor, Home Contact or 999.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</a:rPr>
              <a:t>In an emergency, phone or text location and situation to Supervisor and Home Contact.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</a:rPr>
              <a:t>Keep phone switched on until otherwise informed by your Supervisor.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40A1-F717-4D14-9488-358A843E19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60" y="1322538"/>
            <a:ext cx="1008112" cy="117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1263D9-2A1D-455E-B50A-60C62A3A5A2B}"/>
              </a:ext>
            </a:extLst>
          </p:cNvPr>
          <p:cNvSpPr/>
          <p:nvPr/>
        </p:nvSpPr>
        <p:spPr>
          <a:xfrm>
            <a:off x="4893423" y="2536672"/>
            <a:ext cx="3931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000" b="1" u="sng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Locate</a:t>
            </a:r>
            <a:endParaRPr lang="en-GB" sz="2000" dirty="0">
              <a:latin typeface="Arial Narrow Bold" panose="020B07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app.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before expedition.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in an emergency.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 Narrow Bold" panose="020B07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accurate Grid Reference.</a:t>
            </a:r>
            <a:endParaRPr lang="en-GB" sz="2000" dirty="0">
              <a:effectLst/>
              <a:latin typeface="Arial Narrow Bold" panose="020B07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DEDC7A-976B-46A9-916A-1F8061D96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19672" y="1206251"/>
            <a:ext cx="1152145" cy="13304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023A4-AD0D-4160-B4C9-125289FE2E0E}"/>
              </a:ext>
            </a:extLst>
          </p:cNvPr>
          <p:cNvCxnSpPr>
            <a:cxnSpLocks/>
          </p:cNvCxnSpPr>
          <p:nvPr/>
        </p:nvCxnSpPr>
        <p:spPr>
          <a:xfrm flipV="1">
            <a:off x="1691688" y="1206251"/>
            <a:ext cx="875258" cy="1475581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D7774C-A593-48C8-B809-066DF92E3FC0}"/>
              </a:ext>
            </a:extLst>
          </p:cNvPr>
          <p:cNvCxnSpPr/>
          <p:nvPr/>
        </p:nvCxnSpPr>
        <p:spPr>
          <a:xfrm flipV="1">
            <a:off x="4860032" y="2681831"/>
            <a:ext cx="0" cy="3628632"/>
          </a:xfrm>
          <a:prstGeom prst="line">
            <a:avLst/>
          </a:prstGeom>
          <a:noFill/>
          <a:ln w="19050" cap="flat">
            <a:solidFill>
              <a:srgbClr val="C0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346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>
            <a:extLst>
              <a:ext uri="{FF2B5EF4-FFF2-40B4-BE49-F238E27FC236}">
                <a16:creationId xmlns:a16="http://schemas.microsoft.com/office/drawing/2014/main" id="{330E73B7-C9F3-4960-AF54-6F1BAEBDBDEE}"/>
              </a:ext>
            </a:extLst>
          </p:cNvPr>
          <p:cNvSpPr/>
          <p:nvPr/>
        </p:nvSpPr>
        <p:spPr>
          <a:xfrm>
            <a:off x="2268536" y="281981"/>
            <a:ext cx="619189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/>
              <a:t>What kit will they need?</a:t>
            </a:r>
            <a:endParaRPr sz="4000" u="sng" dirty="0"/>
          </a:p>
        </p:txBody>
      </p:sp>
      <p:graphicFrame>
        <p:nvGraphicFramePr>
          <p:cNvPr id="7" name="Table 149">
            <a:extLst>
              <a:ext uri="{FF2B5EF4-FFF2-40B4-BE49-F238E27FC236}">
                <a16:creationId xmlns:a16="http://schemas.microsoft.com/office/drawing/2014/main" id="{9E8D39CD-EE9B-45D4-8AF1-A39FF9C31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294146"/>
              </p:ext>
            </p:extLst>
          </p:nvPr>
        </p:nvGraphicFramePr>
        <p:xfrm>
          <a:off x="395536" y="4206240"/>
          <a:ext cx="8497608" cy="26517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4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1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2400" u="sng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We will provide…</a:t>
                      </a:r>
                      <a:endParaRPr u="sng"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Tents</a:t>
                      </a:r>
                      <a:endParaRPr lang="en-GB" sz="2400"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GB" sz="2400" baseline="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</a:t>
                      </a: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Stoves</a:t>
                      </a:r>
                      <a:endParaRPr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OS Maps</a:t>
                      </a:r>
                      <a:endParaRPr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Map Cases</a:t>
                      </a:r>
                      <a:endParaRPr lang="en-GB" sz="2400"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Fuel</a:t>
                      </a:r>
                      <a:r>
                        <a:rPr lang="en-GB" sz="2400" baseline="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– Gas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GB" sz="2400" baseline="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Group First Aid Kit </a:t>
                      </a:r>
                      <a:endParaRPr sz="2400"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</a:txBody>
                  <a:tcPr marL="45720" marR="45720" horzOverflow="overflow">
                    <a:lnL w="12700">
                      <a:noFill/>
                      <a:miter lim="400000"/>
                    </a:lnL>
                    <a:lnR w="12700">
                      <a:noFill/>
                      <a:round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2400" u="sng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Participants will need …</a:t>
                      </a:r>
                      <a:endParaRPr u="sng"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</a:t>
                      </a: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Walking Boots </a:t>
                      </a:r>
                      <a:endParaRPr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Personal Expedition Clothing</a:t>
                      </a: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&amp; Items</a:t>
                      </a:r>
                      <a:endParaRPr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</a:t>
                      </a: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Rucksack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</a:t>
                      </a: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Sleeping Bag</a:t>
                      </a:r>
                      <a:endParaRPr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Group Items</a:t>
                      </a: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(T-Towel,</a:t>
                      </a:r>
                      <a:r>
                        <a:rPr lang="en-GB" sz="2400" baseline="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</a:t>
                      </a:r>
                      <a:r>
                        <a:rPr lang="en-GB" sz="2400" baseline="0" dirty="0" err="1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Brillo</a:t>
                      </a:r>
                      <a:r>
                        <a:rPr lang="en-GB" sz="2400" baseline="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, matches etc.</a:t>
                      </a:r>
                      <a:r>
                        <a:rPr lang="en-GB"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)</a:t>
                      </a:r>
                      <a:endParaRPr dirty="0">
                        <a:latin typeface="Arial Narrow Bold"/>
                        <a:ea typeface="Arial Narrow Bold"/>
                        <a:cs typeface="Arial Narrow Bold"/>
                        <a:sym typeface="Arial Narrow Bold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400" dirty="0">
                          <a:latin typeface="Arial Narrow Bold"/>
                          <a:ea typeface="Arial Narrow Bold"/>
                          <a:cs typeface="Arial Narrow Bold"/>
                          <a:sym typeface="Arial Narrow Bold"/>
                        </a:rPr>
                        <a:t> Food</a:t>
                      </a:r>
                    </a:p>
                  </a:txBody>
                  <a:tcPr marL="45720" marR="45720" horzOverflow="overflow">
                    <a:lnL w="12700">
                      <a:noFill/>
                      <a:round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57E54FB-4426-4273-A078-A80AA00F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86" y="1423759"/>
            <a:ext cx="2711084" cy="271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72136-561E-4158-AE8C-2039C8AC0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0" y="2779301"/>
            <a:ext cx="1645418" cy="1426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A1ABC-16BF-4A5F-B3A9-0B53BD089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1" y="1159733"/>
            <a:ext cx="1645417" cy="16245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537F29-9D57-488E-A741-A91BACF55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081" y="1220349"/>
            <a:ext cx="5268423" cy="29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0">
            <a:extLst>
              <a:ext uri="{FF2B5EF4-FFF2-40B4-BE49-F238E27FC236}">
                <a16:creationId xmlns:a16="http://schemas.microsoft.com/office/drawing/2014/main" id="{BD425E86-A622-4411-B1FB-09B3119E11D2}"/>
              </a:ext>
            </a:extLst>
          </p:cNvPr>
          <p:cNvSpPr/>
          <p:nvPr/>
        </p:nvSpPr>
        <p:spPr>
          <a:xfrm>
            <a:off x="2268536" y="281981"/>
            <a:ext cx="634089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2800">
                <a:latin typeface="Arial Narrow Bold"/>
                <a:ea typeface="Arial Narrow Bold"/>
                <a:cs typeface="Arial Narrow Bold"/>
                <a:sym typeface="Arial Narrow Bold"/>
              </a:defRPr>
            </a:lvl1pPr>
          </a:lstStyle>
          <a:p>
            <a:pPr lvl="0">
              <a:defRPr sz="1800"/>
            </a:pPr>
            <a:r>
              <a:rPr lang="en-GB" sz="4000" u="sng" dirty="0"/>
              <a:t>What will they eat?</a:t>
            </a:r>
            <a:endParaRPr sz="40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9312E-FB08-4BCA-B0D8-7C597B0B2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3"/>
            <a:ext cx="2063443" cy="1368152"/>
          </a:xfrm>
          <a:prstGeom prst="rect">
            <a:avLst/>
          </a:prstGeom>
        </p:spPr>
      </p:pic>
      <p:sp>
        <p:nvSpPr>
          <p:cNvPr id="8" name="Shape 69">
            <a:extLst>
              <a:ext uri="{FF2B5EF4-FFF2-40B4-BE49-F238E27FC236}">
                <a16:creationId xmlns:a16="http://schemas.microsoft.com/office/drawing/2014/main" id="{DBCAC6AE-38B6-4F47-8C67-6F877AB25382}"/>
              </a:ext>
            </a:extLst>
          </p:cNvPr>
          <p:cNvSpPr/>
          <p:nvPr/>
        </p:nvSpPr>
        <p:spPr>
          <a:xfrm>
            <a:off x="341546" y="3903345"/>
            <a:ext cx="8605713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Breakfast – porridge, cereal bars, scotch pancakes, honey.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Evening Meal – soup, pasta &amp; sauce, rice &amp; curry, cake &amp; custard.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Lunches – flatbreads or oatcakes, preserves, flapjacks, biscuits.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Snacks – raisins, sultanas, energy sweets, jelly, </a:t>
            </a:r>
            <a:r>
              <a:rPr lang="en-GB" sz="2400" dirty="0" err="1">
                <a:latin typeface="Arial Narrow Bold" panose="020B0706020202030204" pitchFamily="34" charset="0"/>
                <a:cs typeface="Arial" panose="020B0604020202020204" pitchFamily="34" charset="0"/>
              </a:rPr>
              <a:t>Haribos</a:t>
            </a: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Water – at least 1 litre carrying </a:t>
            </a:r>
            <a:r>
              <a:rPr lang="en-GB" sz="2400">
                <a:latin typeface="Arial Narrow Bold" panose="020B0706020202030204" pitchFamily="34" charset="0"/>
                <a:cs typeface="Arial" panose="020B0604020202020204" pitchFamily="34" charset="0"/>
              </a:rPr>
              <a:t>plus 1-2 </a:t>
            </a: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litres refilled during the day.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Emergency Rations – Kendal Mint Cake or Dextrose Tablets.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latin typeface="Arial Narrow Bold" panose="020B070602020203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>
                <a:latin typeface="Arial Narrow Bold" panose="020B0706020202030204" pitchFamily="34" charset="0"/>
                <a:cs typeface="Arial" panose="020B0604020202020204" pitchFamily="34" charset="0"/>
              </a:rPr>
              <a:t>Avoid: Meat, Dairy, Tins, Bottles/Jars.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17B80B-6E72-4A75-BD00-21300FF29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2434114"/>
            <a:ext cx="1376505" cy="15141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30255E-7819-4185-8DD2-B5C8B31D8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99" y="1176814"/>
            <a:ext cx="3667125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C042B-AC83-47A2-AF2E-5A1A9ACF0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1" y="1243489"/>
            <a:ext cx="1376505" cy="1376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A3344-B1E3-4FFC-8F22-9081E75BC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89" y="2571765"/>
            <a:ext cx="1376505" cy="1376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48125C-75CA-4837-B3EE-C2B8194EF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05" y="1243489"/>
            <a:ext cx="1549475" cy="1549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09F951-4C9D-4A84-8D0D-F8E8A6F94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60" y="2650542"/>
            <a:ext cx="1376506" cy="13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1163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Arial Narrow Bold</vt:lpstr>
      <vt:lpstr>Avenir Roman</vt:lpstr>
      <vt:lpstr>Calibri</vt:lpstr>
      <vt:lpstr>Times New Roman</vt:lpstr>
      <vt:lpstr>Default</vt:lpstr>
      <vt:lpstr>Nottingham Free School Introduction to 2018 DofE Expeditions Bronze &amp; Silver  Steve Wilkins Managing Director, Karos Adventure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</vt:lpstr>
      <vt:lpstr>Equipment</vt:lpstr>
      <vt:lpstr>Behaviour</vt:lpstr>
      <vt:lpstr>What we need you 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Karos Adventure Presentation Slides</dc:title>
  <dc:creator>Steve Wilkins</dc:creator>
  <cp:lastModifiedBy>Bethan Inglis</cp:lastModifiedBy>
  <cp:revision>93</cp:revision>
  <dcterms:modified xsi:type="dcterms:W3CDTF">2018-03-19T20:25:14Z</dcterms:modified>
</cp:coreProperties>
</file>